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3" r:id="rId4"/>
    <p:sldId id="264" r:id="rId5"/>
    <p:sldId id="3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65C"/>
    <a:srgbClr val="ED6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0839" autoAdjust="0"/>
  </p:normalViewPr>
  <p:slideViewPr>
    <p:cSldViewPr snapToGrid="0">
      <p:cViewPr>
        <p:scale>
          <a:sx n="70" d="100"/>
          <a:sy n="70" d="100"/>
        </p:scale>
        <p:origin x="1330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00693-F6A1-4730-A0FC-2AC5169CDFB9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5A45-4A2C-4CDC-A263-A0F3F5A5AD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03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Sasha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721F2-5170-47E3-951C-5B1186FF750C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245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2CDC-DA10-4ECE-BC95-6766936E4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49D23-5A4A-4A76-9105-698B592A7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ED618-076D-4A3C-BCB2-725A9F597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4116-EE91-403E-A47A-19EC59D2F26F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0ADF6-2958-441A-99D6-7E3FD551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0C738-AEC6-4169-8EE9-5E8BB2196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1465-FBD0-4227-B900-E5E7C37B2C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019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18A0-42EF-4E8A-91E7-52AA8B97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5F89D-1565-43BF-B7A8-A338520C5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26B3-DB56-4B91-ADB9-DF19E9D1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4116-EE91-403E-A47A-19EC59D2F26F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2E33F-2263-4AC0-9CEB-EEBFEB40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37CDF-1E28-467E-8DCF-453C1D72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1465-FBD0-4227-B900-E5E7C37B2C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38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32354-B78D-4698-B395-8E9EF99556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E8F1A-66C2-4F96-ABCA-7E781F887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0BF1A-7030-4F3C-B217-1C2C49E31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4116-EE91-403E-A47A-19EC59D2F26F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B3313-7BA4-4B7E-8DB9-7022D0A7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8A2F5-4D38-4E03-8426-D58A18E5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1465-FBD0-4227-B900-E5E7C37B2C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47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C5A5-5E21-469C-BEA7-85F4DFAA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8B027-AAEB-4DED-8C11-202D255B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9171A-AEE9-4C90-A748-A46AED1D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4116-EE91-403E-A47A-19EC59D2F26F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F14F0-A022-498F-AA61-86F00119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CA4D7-2BD6-4A32-AEB0-3E57B63C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1465-FBD0-4227-B900-E5E7C37B2C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87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91EB-8172-4917-BB77-7F87D22A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048E8-9AC7-4D9A-BC97-FF10947ED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E634-D45B-454F-9A23-99C945C2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4116-EE91-403E-A47A-19EC59D2F26F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95266-8428-48D1-B39D-0AD52C24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DA004-E914-48C5-B513-12696FBE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1465-FBD0-4227-B900-E5E7C37B2C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090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7692B-6988-4D59-B742-FBB5AF08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672F-B5F2-4166-A5E4-E65B82F43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2CDDC-D5C5-4165-99D1-E8914C866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20094-DF88-4603-8563-604B6F04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4116-EE91-403E-A47A-19EC59D2F26F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75E4F-C1BB-40AB-941B-21CB79FF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961FD-F568-4044-8C58-ED7A3DB2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1465-FBD0-4227-B900-E5E7C37B2C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31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D2FB-60AC-43A8-B39F-60B39907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AB8E3-38A4-4D28-8774-7CF1BADAA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3011C-D369-4881-8E50-A866E662F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F174C-318E-4C29-8940-D3C28C2E1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F2CA90-5F2D-4791-919A-A2ADA2BE7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DD8A9E-5912-4B89-858F-D3C8E362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4116-EE91-403E-A47A-19EC59D2F26F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09E525-F655-474B-8388-D1CB97AD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F63BDD-C6C3-43EB-84E9-D51944E3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1465-FBD0-4227-B900-E5E7C37B2C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755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E05E-1D58-4816-ADF9-6F064232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2879AE-C811-4D3C-89CF-235875ED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4116-EE91-403E-A47A-19EC59D2F26F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484F9-72B5-4C28-94BF-1BB77D29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FDF21-3A6B-4E13-8A24-A29030BD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1465-FBD0-4227-B900-E5E7C37B2C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451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881830-2B71-4FA3-AF38-EBB73C730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4116-EE91-403E-A47A-19EC59D2F26F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CD33F-9CB7-4AA4-B260-CC3D63D9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3F1CC-41BE-4ECD-85B3-DAF56F82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1465-FBD0-4227-B900-E5E7C37B2C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620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9A8D5-DE77-4BF9-8D7A-8005AE2E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D9691-84A0-4390-93FF-0B7265A82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7212C-689C-4A9A-8912-F907BA979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AC899-9BF9-43A1-9FB9-B3AFD046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4116-EE91-403E-A47A-19EC59D2F26F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6142E-FED5-4E40-A7A4-EB11A220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286F6-77F3-46D9-9C57-FFE32C91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1465-FBD0-4227-B900-E5E7C37B2C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053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4B02-E615-4275-8E2E-2A117A52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0AA52F-7198-48EB-A309-83D760BA0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F2EAD-98D8-4C87-B1E1-42F1F3886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8A808-9E10-4136-A50F-E1C034AD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4116-EE91-403E-A47A-19EC59D2F26F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93781-D153-4F88-8F25-5182782A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375CE-17DA-4277-B7CC-D3B10736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1465-FBD0-4227-B900-E5E7C37B2C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93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141F0-73CA-4D7D-B0DE-B575C454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DBCCA-B3CB-437B-8BC1-65080C721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4337A-B7AD-4486-98FB-E885030C4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4116-EE91-403E-A47A-19EC59D2F26F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9416A-E054-4C8F-9AD4-4C56BC4CB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636E3-5CB2-4649-B9B9-F5A92E317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21465-FBD0-4227-B900-E5E7C37B2C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93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mmunitydata.ca/dataandcatalogueresourc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data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information@communitydata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me | Community Data Program">
            <a:extLst>
              <a:ext uri="{FF2B5EF4-FFF2-40B4-BE49-F238E27FC236}">
                <a16:creationId xmlns:a16="http://schemas.microsoft.com/office/drawing/2014/main" id="{E3CD9FFE-82FE-4D04-ADD1-63E52A75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76106"/>
            <a:ext cx="877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07939A-6CE2-4F4F-91F6-5DC0544699FA}"/>
              </a:ext>
            </a:extLst>
          </p:cNvPr>
          <p:cNvSpPr txBox="1"/>
          <p:nvPr/>
        </p:nvSpPr>
        <p:spPr>
          <a:xfrm>
            <a:off x="1221243" y="1281393"/>
            <a:ext cx="94532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ED6850"/>
                </a:solidFill>
                <a:latin typeface="Avenir Next LT Pro Demi" panose="020B07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Beyond 20/20 Orientation with Q&amp;A</a:t>
            </a:r>
          </a:p>
          <a:p>
            <a:pPr algn="ctr"/>
            <a:endParaRPr lang="en-CA" sz="2400" dirty="0">
              <a:solidFill>
                <a:schemeClr val="tx1">
                  <a:lumMod val="50000"/>
                </a:schemeClr>
              </a:solidFill>
              <a:latin typeface="Avenir Next LT Pro" panose="020B05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CA" sz="2400" dirty="0">
              <a:solidFill>
                <a:schemeClr val="tx1">
                  <a:lumMod val="50000"/>
                </a:schemeClr>
              </a:solidFill>
              <a:latin typeface="Avenir Next LT Pro" panose="020B05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Tuesday, December 5, 2023, 1:30 pm to 3:00 pm ET</a:t>
            </a:r>
            <a:br>
              <a:rPr lang="en-CA" sz="22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CA" sz="2000" dirty="0">
              <a:solidFill>
                <a:schemeClr val="tx1">
                  <a:lumMod val="50000"/>
                </a:schemeClr>
              </a:solidFill>
              <a:latin typeface="Avenir Next LT Pro" panose="020B05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CA" sz="24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Presented by Michael Ditor, Senior Analyst</a:t>
            </a:r>
            <a:br>
              <a:rPr lang="en-CA" sz="24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CA" sz="2400" dirty="0">
                <a:solidFill>
                  <a:schemeClr val="tx1">
                    <a:lumMod val="50000"/>
                  </a:schemeClr>
                </a:solidFill>
                <a:latin typeface="Avenir Next L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Data Program</a:t>
            </a:r>
          </a:p>
          <a:p>
            <a:pPr algn="ctr"/>
            <a:endParaRPr lang="en-CA" sz="1600" dirty="0">
              <a:solidFill>
                <a:schemeClr val="tx1">
                  <a:lumMod val="50000"/>
                </a:schemeClr>
              </a:solidFill>
              <a:latin typeface="Avenir Next LT Pro" panose="020B05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2" descr="Home | Community Data Program">
            <a:extLst>
              <a:ext uri="{FF2B5EF4-FFF2-40B4-BE49-F238E27FC236}">
                <a16:creationId xmlns:a16="http://schemas.microsoft.com/office/drawing/2014/main" id="{36B1261C-E4ED-481F-8D4B-3C0C9091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751" y="5391574"/>
            <a:ext cx="1281329" cy="1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763337-8A21-4CC9-BF93-122CED5ECF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365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863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Community Data Program">
            <a:extLst>
              <a:ext uri="{FF2B5EF4-FFF2-40B4-BE49-F238E27FC236}">
                <a16:creationId xmlns:a16="http://schemas.microsoft.com/office/drawing/2014/main" id="{36B1261C-E4ED-481F-8D4B-3C0C9091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751" y="5391574"/>
            <a:ext cx="1281329" cy="1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06542B-D98A-4503-928A-90B41E91B34E}"/>
              </a:ext>
            </a:extLst>
          </p:cNvPr>
          <p:cNvSpPr txBox="1">
            <a:spLocks/>
          </p:cNvSpPr>
          <p:nvPr/>
        </p:nvSpPr>
        <p:spPr>
          <a:xfrm>
            <a:off x="662587" y="1970955"/>
            <a:ext cx="8676358" cy="303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rPr>
              <a:t>Live demo on how to use Beyond 20/20</a:t>
            </a:r>
            <a:br>
              <a:rPr lang="en-US" dirty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rPr>
            </a:br>
            <a:endParaRPr lang="en-US" dirty="0">
              <a:solidFill>
                <a:schemeClr val="bg1">
                  <a:lumMod val="10000"/>
                </a:schemeClr>
              </a:solidFill>
              <a:latin typeface="Avenir Next LT Pro" panose="020B0504020202020204" pitchFamily="34" charset="0"/>
            </a:endParaRP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rPr>
              <a:t>Arranging dimensions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rPr>
              <a:t>Showing/hiding items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rPr>
              <a:t>Exporting data in other formats</a:t>
            </a:r>
            <a:br>
              <a:rPr lang="en-US" sz="2400" dirty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rPr>
            </a:br>
            <a:endParaRPr lang="en-US" sz="2400" dirty="0">
              <a:solidFill>
                <a:schemeClr val="bg1">
                  <a:lumMod val="10000"/>
                </a:schemeClr>
              </a:solidFill>
              <a:latin typeface="Avenir Next LT Pro" panose="020B05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CA" dirty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rPr>
              <a:t>General questions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07546E23-B024-47D8-A6F1-A80B877FF519}"/>
              </a:ext>
            </a:extLst>
          </p:cNvPr>
          <p:cNvSpPr txBox="1">
            <a:spLocks/>
          </p:cNvSpPr>
          <p:nvPr/>
        </p:nvSpPr>
        <p:spPr>
          <a:xfrm>
            <a:off x="662587" y="724662"/>
            <a:ext cx="11128403" cy="7210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4000" dirty="0">
                <a:solidFill>
                  <a:srgbClr val="365673"/>
                </a:solidFill>
                <a:latin typeface="Avenir Next LT Pro Demi" panose="020B0704020202020204" pitchFamily="34" charset="0"/>
              </a:rPr>
              <a:t>Agenda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FC982D-3A7B-468A-AD49-6D284427B1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365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" name="Picture 2" descr="Beyond 20/20 Browser QuickStart Guide">
            <a:extLst>
              <a:ext uri="{FF2B5EF4-FFF2-40B4-BE49-F238E27FC236}">
                <a16:creationId xmlns:a16="http://schemas.microsoft.com/office/drawing/2014/main" id="{A68B5C57-E27E-01A4-3901-D2F373A11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75" y="790384"/>
            <a:ext cx="4177638" cy="427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4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ome | Community Data Program">
            <a:extLst>
              <a:ext uri="{FF2B5EF4-FFF2-40B4-BE49-F238E27FC236}">
                <a16:creationId xmlns:a16="http://schemas.microsoft.com/office/drawing/2014/main" id="{36B1261C-E4ED-481F-8D4B-3C0C9091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918" y="5419618"/>
            <a:ext cx="1255162" cy="134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FC982D-3A7B-468A-AD49-6D284427B1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365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8C1F92-27E2-1C43-6C67-B68A65F22596}"/>
              </a:ext>
            </a:extLst>
          </p:cNvPr>
          <p:cNvSpPr txBox="1">
            <a:spLocks/>
          </p:cNvSpPr>
          <p:nvPr/>
        </p:nvSpPr>
        <p:spPr>
          <a:xfrm>
            <a:off x="361660" y="1588139"/>
            <a:ext cx="4558414" cy="4665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b="1" dirty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rPr>
              <a:t>What to use it for: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rPr>
              <a:t>Access most of the data tables available in the CDP catalogue</a:t>
            </a:r>
            <a:r>
              <a:rPr lang="en-CA" dirty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rPr>
              <a:t>StatsCan software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rPr>
              <a:t>Can be used to manipulate multi-dimensional tables and zero in on the data you need before bringing data into excel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4F2E9D-33C2-0B96-8BB1-38466E94D571}"/>
              </a:ext>
            </a:extLst>
          </p:cNvPr>
          <p:cNvSpPr/>
          <p:nvPr/>
        </p:nvSpPr>
        <p:spPr>
          <a:xfrm>
            <a:off x="9321618" y="1710392"/>
            <a:ext cx="802567" cy="482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9268967F-9EDB-15CA-741B-0FC93F170DA5}"/>
              </a:ext>
            </a:extLst>
          </p:cNvPr>
          <p:cNvSpPr txBox="1">
            <a:spLocks/>
          </p:cNvSpPr>
          <p:nvPr/>
        </p:nvSpPr>
        <p:spPr>
          <a:xfrm>
            <a:off x="196299" y="604847"/>
            <a:ext cx="11128403" cy="7210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4000" dirty="0">
                <a:solidFill>
                  <a:srgbClr val="365673"/>
                </a:solidFill>
                <a:latin typeface="Avenir Next LT Pro Demi" panose="020B0704020202020204" pitchFamily="34" charset="0"/>
              </a:rPr>
              <a:t>Beyond 20/20</a:t>
            </a:r>
          </a:p>
        </p:txBody>
      </p:sp>
      <p:pic>
        <p:nvPicPr>
          <p:cNvPr id="2050" name="Picture 2" descr="Library:Beyond 20/20 Guide - UBC Wiki">
            <a:extLst>
              <a:ext uri="{FF2B5EF4-FFF2-40B4-BE49-F238E27FC236}">
                <a16:creationId xmlns:a16="http://schemas.microsoft.com/office/drawing/2014/main" id="{B6ECF49C-AA93-94F6-ECF3-A3DFE1214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34" y="1505853"/>
            <a:ext cx="653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38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4FC982D-3A7B-468A-AD49-6D284427B1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365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8C1F92-27E2-1C43-6C67-B68A65F22596}"/>
              </a:ext>
            </a:extLst>
          </p:cNvPr>
          <p:cNvSpPr txBox="1">
            <a:spLocks/>
          </p:cNvSpPr>
          <p:nvPr/>
        </p:nvSpPr>
        <p:spPr>
          <a:xfrm>
            <a:off x="295465" y="765796"/>
            <a:ext cx="11350524" cy="124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rPr>
              <a:t>Want To Download Beyond 20/20 Software &amp; Guide? </a:t>
            </a:r>
            <a:br>
              <a:rPr lang="en-CA" b="1" dirty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rPr>
            </a:br>
            <a:r>
              <a:rPr lang="en-CA" sz="2000" dirty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rPr>
              <a:t>Check out our </a:t>
            </a:r>
            <a:r>
              <a:rPr lang="en-CA" sz="2000" dirty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  <a:hlinkClick r:id="rId2"/>
              </a:rPr>
              <a:t>Beyond 20/20 Resources</a:t>
            </a:r>
            <a:r>
              <a:rPr lang="en-CA" sz="2000" dirty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rPr>
              <a:t> on the CDP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AD4173-E5AE-5C9B-E70B-C47578CF0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82" y="1586250"/>
            <a:ext cx="10650436" cy="4505954"/>
          </a:xfrm>
          <a:prstGeom prst="rect">
            <a:avLst/>
          </a:prstGeom>
        </p:spPr>
      </p:pic>
      <p:pic>
        <p:nvPicPr>
          <p:cNvPr id="6" name="Picture 2" descr="Home | Community Data Program">
            <a:extLst>
              <a:ext uri="{FF2B5EF4-FFF2-40B4-BE49-F238E27FC236}">
                <a16:creationId xmlns:a16="http://schemas.microsoft.com/office/drawing/2014/main" id="{36B1261C-E4ED-481F-8D4B-3C0C9091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918" y="5419618"/>
            <a:ext cx="1255162" cy="134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6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8DBEF3-26E1-4E98-AFEB-0E5A523411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365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50C5E1-8C77-BCE0-98BF-420DC727EB17}"/>
              </a:ext>
            </a:extLst>
          </p:cNvPr>
          <p:cNvSpPr txBox="1">
            <a:spLocks/>
          </p:cNvSpPr>
          <p:nvPr/>
        </p:nvSpPr>
        <p:spPr>
          <a:xfrm>
            <a:off x="2207946" y="2659935"/>
            <a:ext cx="7886700" cy="154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>
                <a:latin typeface="Avenir Next L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www.communitydata.ca</a:t>
            </a:r>
            <a:r>
              <a:rPr lang="en-CA" dirty="0">
                <a:latin typeface="Avenir Next L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CA" dirty="0">
              <a:latin typeface="Avenir Next LT Pro" panose="020B05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u="sng" dirty="0">
                <a:latin typeface="Avenir Next LT Pro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information@communitydata.ca</a:t>
            </a:r>
            <a:endParaRPr lang="en-CA" dirty="0">
              <a:latin typeface="Avenir Next LT Pro" panose="020B05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9B5DE3-FFA6-B3D5-983B-CEE3B37B74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29" y="4801573"/>
            <a:ext cx="5244939" cy="1133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D5274A-B90E-CDD2-CEFE-DC3C5D52108C}"/>
              </a:ext>
            </a:extLst>
          </p:cNvPr>
          <p:cNvSpPr txBox="1"/>
          <p:nvPr/>
        </p:nvSpPr>
        <p:spPr>
          <a:xfrm>
            <a:off x="659711" y="668248"/>
            <a:ext cx="10872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solidFill>
                  <a:srgbClr val="365673"/>
                </a:solidFill>
                <a:latin typeface="Avenir Next LT Pro Demi" panose="020B0704020202020204" pitchFamily="34" charset="0"/>
              </a:rPr>
              <a:t>Thanks for listening! </a:t>
            </a:r>
          </a:p>
          <a:p>
            <a:pPr algn="ctr"/>
            <a:r>
              <a:rPr lang="en-CA" sz="4000" dirty="0">
                <a:solidFill>
                  <a:srgbClr val="365673"/>
                </a:solidFill>
                <a:latin typeface="Avenir Next LT Pro Demi" panose="020B0704020202020204" pitchFamily="34" charset="0"/>
              </a:rPr>
              <a:t>Contact us any time with questions.</a:t>
            </a:r>
          </a:p>
        </p:txBody>
      </p:sp>
    </p:spTree>
    <p:extLst>
      <p:ext uri="{BB962C8B-B14F-4D97-AF65-F5344CB8AC3E}">
        <p14:creationId xmlns:p14="http://schemas.microsoft.com/office/powerpoint/2010/main" val="35694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8261</TotalTime>
  <Words>140</Words>
  <Application>Microsoft Office PowerPoint</Application>
  <PresentationFormat>Widescreen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Avenir Next LT Pro</vt:lpstr>
      <vt:lpstr>Avenir Next LT Pro Demi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sasha mosky</dc:creator>
  <cp:lastModifiedBy>M Ditor</cp:lastModifiedBy>
  <cp:revision>27</cp:revision>
  <dcterms:created xsi:type="dcterms:W3CDTF">2022-05-03T18:09:29Z</dcterms:created>
  <dcterms:modified xsi:type="dcterms:W3CDTF">2023-12-05T18:09:52Z</dcterms:modified>
</cp:coreProperties>
</file>