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</p:sldMasterIdLst>
  <p:notesMasterIdLst>
    <p:notesMasterId r:id="rId18"/>
  </p:notesMasterIdLst>
  <p:handoutMasterIdLst>
    <p:handoutMasterId r:id="rId19"/>
  </p:handoutMasterIdLst>
  <p:sldIdLst>
    <p:sldId id="256" r:id="rId3"/>
    <p:sldId id="276" r:id="rId4"/>
    <p:sldId id="277" r:id="rId5"/>
    <p:sldId id="287" r:id="rId6"/>
    <p:sldId id="288" r:id="rId7"/>
    <p:sldId id="289" r:id="rId8"/>
    <p:sldId id="290" r:id="rId9"/>
    <p:sldId id="291" r:id="rId10"/>
    <p:sldId id="293" r:id="rId11"/>
    <p:sldId id="292" r:id="rId12"/>
    <p:sldId id="269" r:id="rId13"/>
    <p:sldId id="283" r:id="rId14"/>
    <p:sldId id="284" r:id="rId15"/>
    <p:sldId id="285" r:id="rId16"/>
    <p:sldId id="286" r:id="rId17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4D4D4D"/>
    <a:srgbClr val="CC0000"/>
    <a:srgbClr val="0077C0"/>
    <a:srgbClr val="0072B8"/>
    <a:srgbClr val="0079C4"/>
    <a:srgbClr val="007ECC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-6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E47AFA-02B0-DF40-A41A-862B8DFC65F8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4B7B961-78D4-AC4B-88AD-2A019C210FCD}">
      <dgm:prSet phldrT="[Text]"/>
      <dgm:spPr/>
      <dgm:t>
        <a:bodyPr/>
        <a:lstStyle/>
        <a:p>
          <a:r>
            <a:rPr lang="en-US" b="1" dirty="0" smtClean="0"/>
            <a:t>Predefining SDAs</a:t>
          </a:r>
          <a:endParaRPr lang="en-US" b="1" dirty="0"/>
        </a:p>
      </dgm:t>
    </dgm:pt>
    <dgm:pt modelId="{DC85455C-4FC3-B44E-B208-37EB33904225}" type="parTrans" cxnId="{4F9CFC0A-3674-814B-83C1-81D6C937027E}">
      <dgm:prSet/>
      <dgm:spPr/>
      <dgm:t>
        <a:bodyPr/>
        <a:lstStyle/>
        <a:p>
          <a:endParaRPr lang="en-US"/>
        </a:p>
      </dgm:t>
    </dgm:pt>
    <dgm:pt modelId="{3340EDD6-5428-2A4E-AA2B-80102B9CF6F0}" type="sibTrans" cxnId="{4F9CFC0A-3674-814B-83C1-81D6C937027E}">
      <dgm:prSet/>
      <dgm:spPr/>
      <dgm:t>
        <a:bodyPr/>
        <a:lstStyle/>
        <a:p>
          <a:endParaRPr lang="en-US"/>
        </a:p>
      </dgm:t>
    </dgm:pt>
    <dgm:pt modelId="{2BA97919-A33E-2042-BF80-5531979E9083}">
      <dgm:prSet phldrT="[Text]"/>
      <dgm:spPr/>
      <dgm:t>
        <a:bodyPr/>
        <a:lstStyle/>
        <a:p>
          <a:r>
            <a:rPr lang="en-US" b="1" dirty="0" smtClean="0"/>
            <a:t>Internal Consultation</a:t>
          </a:r>
          <a:endParaRPr lang="en-US" b="1" dirty="0"/>
        </a:p>
      </dgm:t>
    </dgm:pt>
    <dgm:pt modelId="{03BD8C4B-F757-5449-BDBA-203A11751B2D}" type="parTrans" cxnId="{2072C795-DAA2-784D-820F-76EEE33AD2A3}">
      <dgm:prSet/>
      <dgm:spPr/>
      <dgm:t>
        <a:bodyPr/>
        <a:lstStyle/>
        <a:p>
          <a:endParaRPr lang="en-US"/>
        </a:p>
      </dgm:t>
    </dgm:pt>
    <dgm:pt modelId="{B3BCF315-27FA-8345-AAC6-8911C2EC5107}" type="sibTrans" cxnId="{2072C795-DAA2-784D-820F-76EEE33AD2A3}">
      <dgm:prSet/>
      <dgm:spPr/>
      <dgm:t>
        <a:bodyPr/>
        <a:lstStyle/>
        <a:p>
          <a:endParaRPr lang="en-US"/>
        </a:p>
      </dgm:t>
    </dgm:pt>
    <dgm:pt modelId="{EAA1BD60-F250-4F4E-9F65-676B281E3BF0}">
      <dgm:prSet phldrT="[Text]" custT="1"/>
      <dgm:spPr/>
      <dgm:t>
        <a:bodyPr/>
        <a:lstStyle/>
        <a:p>
          <a:r>
            <a:rPr lang="en-US" sz="1200" dirty="0" smtClean="0"/>
            <a:t>Service Providers (all levels of government &amp; NGO’s)</a:t>
          </a:r>
          <a:endParaRPr lang="en-US" sz="1200" dirty="0"/>
        </a:p>
      </dgm:t>
    </dgm:pt>
    <dgm:pt modelId="{46EE108A-3724-634E-B953-5EDFD525684C}" type="parTrans" cxnId="{613370F4-D117-1D46-889D-B3488E09487B}">
      <dgm:prSet/>
      <dgm:spPr/>
      <dgm:t>
        <a:bodyPr/>
        <a:lstStyle/>
        <a:p>
          <a:endParaRPr lang="en-US"/>
        </a:p>
      </dgm:t>
    </dgm:pt>
    <dgm:pt modelId="{BDEA0373-1BE4-4A4D-A263-DA620E244972}" type="sibTrans" cxnId="{613370F4-D117-1D46-889D-B3488E09487B}">
      <dgm:prSet/>
      <dgm:spPr/>
      <dgm:t>
        <a:bodyPr/>
        <a:lstStyle/>
        <a:p>
          <a:endParaRPr lang="en-US"/>
        </a:p>
      </dgm:t>
    </dgm:pt>
    <dgm:pt modelId="{32ECCC3E-2C77-6841-8015-86A351472980}">
      <dgm:prSet phldrT="[Text]"/>
      <dgm:spPr/>
      <dgm:t>
        <a:bodyPr/>
        <a:lstStyle/>
        <a:p>
          <a:r>
            <a:rPr lang="en-US" b="1" dirty="0" smtClean="0"/>
            <a:t>Internal Reconciliation</a:t>
          </a:r>
          <a:endParaRPr lang="en-US" b="1" dirty="0"/>
        </a:p>
      </dgm:t>
    </dgm:pt>
    <dgm:pt modelId="{75484D97-C62F-FA40-906B-CBCD1408ED45}" type="parTrans" cxnId="{A0B721ED-F90C-D84D-AC9D-D818429B3A91}">
      <dgm:prSet/>
      <dgm:spPr/>
      <dgm:t>
        <a:bodyPr/>
        <a:lstStyle/>
        <a:p>
          <a:endParaRPr lang="en-US"/>
        </a:p>
      </dgm:t>
    </dgm:pt>
    <dgm:pt modelId="{15F684CB-1F22-F941-8BB7-EBC18D5DE290}" type="sibTrans" cxnId="{A0B721ED-F90C-D84D-AC9D-D818429B3A91}">
      <dgm:prSet/>
      <dgm:spPr/>
      <dgm:t>
        <a:bodyPr/>
        <a:lstStyle/>
        <a:p>
          <a:endParaRPr lang="en-US"/>
        </a:p>
      </dgm:t>
    </dgm:pt>
    <dgm:pt modelId="{954CECC0-1DC5-D946-93C7-26EF08798567}">
      <dgm:prSet phldrT="[Text]" custT="1"/>
      <dgm:spPr/>
      <dgm:t>
        <a:bodyPr/>
        <a:lstStyle/>
        <a:p>
          <a:r>
            <a:rPr lang="en-US" sz="1200" dirty="0" smtClean="0"/>
            <a:t>Physical boundaries over census criteria</a:t>
          </a:r>
          <a:endParaRPr lang="en-US" sz="1200" dirty="0"/>
        </a:p>
      </dgm:t>
    </dgm:pt>
    <dgm:pt modelId="{85AEEBB6-21BC-784A-B4B7-FAE491C280DC}" type="parTrans" cxnId="{02FC1E18-8C95-1541-9C3F-F6BDCAEB3AEF}">
      <dgm:prSet/>
      <dgm:spPr/>
      <dgm:t>
        <a:bodyPr/>
        <a:lstStyle/>
        <a:p>
          <a:endParaRPr lang="en-US"/>
        </a:p>
      </dgm:t>
    </dgm:pt>
    <dgm:pt modelId="{6D35C2B0-D28D-A346-8948-E4F69A9EAA07}" type="sibTrans" cxnId="{02FC1E18-8C95-1541-9C3F-F6BDCAEB3AEF}">
      <dgm:prSet/>
      <dgm:spPr/>
      <dgm:t>
        <a:bodyPr/>
        <a:lstStyle/>
        <a:p>
          <a:endParaRPr lang="en-US"/>
        </a:p>
      </dgm:t>
    </dgm:pt>
    <dgm:pt modelId="{F3DD1A74-2602-0947-B2BC-431A60CAC994}">
      <dgm:prSet phldrT="[Text]" custT="1"/>
      <dgm:spPr/>
      <dgm:t>
        <a:bodyPr/>
        <a:lstStyle/>
        <a:p>
          <a:r>
            <a:rPr lang="en-US" sz="1200" dirty="0" smtClean="0"/>
            <a:t>LICO</a:t>
          </a:r>
          <a:endParaRPr lang="en-US" sz="1200" dirty="0"/>
        </a:p>
      </dgm:t>
    </dgm:pt>
    <dgm:pt modelId="{C6CB8887-8F18-9A4B-83AE-BE7C85C1F9B9}" type="parTrans" cxnId="{2F88807C-BE36-804E-889F-6CE73F34F2D8}">
      <dgm:prSet/>
      <dgm:spPr/>
      <dgm:t>
        <a:bodyPr/>
        <a:lstStyle/>
        <a:p>
          <a:endParaRPr lang="en-US"/>
        </a:p>
      </dgm:t>
    </dgm:pt>
    <dgm:pt modelId="{1EEFBD80-40F7-5E44-80C3-9478C0D0D7D3}" type="sibTrans" cxnId="{2F88807C-BE36-804E-889F-6CE73F34F2D8}">
      <dgm:prSet/>
      <dgm:spPr/>
      <dgm:t>
        <a:bodyPr/>
        <a:lstStyle/>
        <a:p>
          <a:endParaRPr lang="en-US"/>
        </a:p>
      </dgm:t>
    </dgm:pt>
    <dgm:pt modelId="{3DCCA575-1661-3D4C-8EDC-49759E27A36E}">
      <dgm:prSet phldrT="[Text]" custT="1"/>
      <dgm:spPr/>
      <dgm:t>
        <a:bodyPr/>
        <a:lstStyle/>
        <a:p>
          <a:endParaRPr lang="en-US" sz="1200" dirty="0"/>
        </a:p>
      </dgm:t>
    </dgm:pt>
    <dgm:pt modelId="{56B42A8A-E1E9-1A4D-B982-40A55F728048}" type="parTrans" cxnId="{F4452ED7-F2E8-5641-ACB3-DBD6300F973F}">
      <dgm:prSet/>
      <dgm:spPr/>
      <dgm:t>
        <a:bodyPr/>
        <a:lstStyle/>
        <a:p>
          <a:endParaRPr lang="en-US"/>
        </a:p>
      </dgm:t>
    </dgm:pt>
    <dgm:pt modelId="{C99BD787-D5CA-D44E-A12D-5DCE520FDA62}" type="sibTrans" cxnId="{F4452ED7-F2E8-5641-ACB3-DBD6300F973F}">
      <dgm:prSet/>
      <dgm:spPr/>
      <dgm:t>
        <a:bodyPr/>
        <a:lstStyle/>
        <a:p>
          <a:endParaRPr lang="en-US"/>
        </a:p>
      </dgm:t>
    </dgm:pt>
    <dgm:pt modelId="{14772453-4FC1-5441-A5CE-DA8B1B454056}">
      <dgm:prSet phldrT="[Text]" custT="1"/>
      <dgm:spPr/>
      <dgm:t>
        <a:bodyPr/>
        <a:lstStyle/>
        <a:p>
          <a:r>
            <a:rPr lang="en-US" sz="1200" dirty="0" smtClean="0"/>
            <a:t>Recent Immigrants</a:t>
          </a:r>
          <a:endParaRPr lang="en-US" sz="1200" dirty="0"/>
        </a:p>
      </dgm:t>
    </dgm:pt>
    <dgm:pt modelId="{7412E7FB-6D2F-1048-9590-239D07E36173}" type="parTrans" cxnId="{6C15B605-49EB-024A-8073-496D32ACECF6}">
      <dgm:prSet/>
      <dgm:spPr/>
      <dgm:t>
        <a:bodyPr/>
        <a:lstStyle/>
        <a:p>
          <a:endParaRPr lang="en-US"/>
        </a:p>
      </dgm:t>
    </dgm:pt>
    <dgm:pt modelId="{B1F84190-8F94-E54F-B849-D75EBEB870D0}" type="sibTrans" cxnId="{6C15B605-49EB-024A-8073-496D32ACECF6}">
      <dgm:prSet/>
      <dgm:spPr/>
      <dgm:t>
        <a:bodyPr/>
        <a:lstStyle/>
        <a:p>
          <a:endParaRPr lang="en-US"/>
        </a:p>
      </dgm:t>
    </dgm:pt>
    <dgm:pt modelId="{410AFEE6-E5AC-E348-A22B-5AF219814A1C}">
      <dgm:prSet phldrT="[Text]" custT="1"/>
      <dgm:spPr/>
      <dgm:t>
        <a:bodyPr/>
        <a:lstStyle/>
        <a:p>
          <a:r>
            <a:rPr lang="en-US" sz="1200" dirty="0" smtClean="0"/>
            <a:t>Knowledge of official languages</a:t>
          </a:r>
          <a:endParaRPr lang="en-US" sz="1200" dirty="0"/>
        </a:p>
      </dgm:t>
    </dgm:pt>
    <dgm:pt modelId="{3438E7DF-8DD0-4B40-96A3-53B576693223}" type="parTrans" cxnId="{A993A9E4-903D-944E-9DC8-678425890748}">
      <dgm:prSet/>
      <dgm:spPr/>
      <dgm:t>
        <a:bodyPr/>
        <a:lstStyle/>
        <a:p>
          <a:endParaRPr lang="en-US"/>
        </a:p>
      </dgm:t>
    </dgm:pt>
    <dgm:pt modelId="{ED804F19-86D5-9D43-818C-CC1FCD9DF6DB}" type="sibTrans" cxnId="{A993A9E4-903D-944E-9DC8-678425890748}">
      <dgm:prSet/>
      <dgm:spPr/>
      <dgm:t>
        <a:bodyPr/>
        <a:lstStyle/>
        <a:p>
          <a:endParaRPr lang="en-US"/>
        </a:p>
      </dgm:t>
    </dgm:pt>
    <dgm:pt modelId="{757D16A6-23AF-B646-B1D1-F4BAF9B25488}">
      <dgm:prSet phldrT="[Text]"/>
      <dgm:spPr/>
      <dgm:t>
        <a:bodyPr/>
        <a:lstStyle/>
        <a:p>
          <a:r>
            <a:rPr lang="en-US" b="1" dirty="0" smtClean="0"/>
            <a:t>External Consultation</a:t>
          </a:r>
          <a:endParaRPr lang="en-US" b="1" dirty="0"/>
        </a:p>
      </dgm:t>
    </dgm:pt>
    <dgm:pt modelId="{E6FEF64E-4D51-9D47-8D6E-8B2B5131551F}" type="parTrans" cxnId="{96E9FFAE-EDBD-4242-A6E8-76C6BB4BC5D1}">
      <dgm:prSet/>
      <dgm:spPr/>
      <dgm:t>
        <a:bodyPr/>
        <a:lstStyle/>
        <a:p>
          <a:endParaRPr lang="en-US"/>
        </a:p>
      </dgm:t>
    </dgm:pt>
    <dgm:pt modelId="{86837A4D-D949-FB4E-9B53-73804AFA8558}" type="sibTrans" cxnId="{96E9FFAE-EDBD-4242-A6E8-76C6BB4BC5D1}">
      <dgm:prSet/>
      <dgm:spPr/>
      <dgm:t>
        <a:bodyPr/>
        <a:lstStyle/>
        <a:p>
          <a:endParaRPr lang="en-US"/>
        </a:p>
      </dgm:t>
    </dgm:pt>
    <dgm:pt modelId="{CDD7CB99-8AAC-974D-81D7-390516AA9424}">
      <dgm:prSet phldrT="[Text]" custT="1"/>
      <dgm:spPr/>
      <dgm:t>
        <a:bodyPr/>
        <a:lstStyle/>
        <a:p>
          <a:r>
            <a:rPr lang="en-US" sz="1200" dirty="0" smtClean="0"/>
            <a:t>Planning</a:t>
          </a:r>
          <a:endParaRPr lang="en-US" sz="1200" dirty="0"/>
        </a:p>
      </dgm:t>
    </dgm:pt>
    <dgm:pt modelId="{593BE439-1141-E549-B2EA-6A5F9D48DD57}" type="parTrans" cxnId="{8888C348-A152-5C43-B87D-32147DC95CF5}">
      <dgm:prSet/>
      <dgm:spPr/>
      <dgm:t>
        <a:bodyPr/>
        <a:lstStyle/>
        <a:p>
          <a:endParaRPr lang="en-US"/>
        </a:p>
      </dgm:t>
    </dgm:pt>
    <dgm:pt modelId="{727CF159-C5B1-F143-BA0B-73CAB9E1F397}" type="sibTrans" cxnId="{8888C348-A152-5C43-B87D-32147DC95CF5}">
      <dgm:prSet/>
      <dgm:spPr/>
      <dgm:t>
        <a:bodyPr/>
        <a:lstStyle/>
        <a:p>
          <a:endParaRPr lang="en-US"/>
        </a:p>
      </dgm:t>
    </dgm:pt>
    <dgm:pt modelId="{86CBB26B-0EAA-B548-B4B0-1849EC41CFC2}">
      <dgm:prSet phldrT="[Text]" custT="1"/>
      <dgm:spPr/>
      <dgm:t>
        <a:bodyPr/>
        <a:lstStyle/>
        <a:p>
          <a:r>
            <a:rPr lang="en-US" sz="1200" dirty="0" smtClean="0"/>
            <a:t>Success by 6 Peel</a:t>
          </a:r>
          <a:endParaRPr lang="en-US" sz="1200" dirty="0"/>
        </a:p>
      </dgm:t>
    </dgm:pt>
    <dgm:pt modelId="{A9277B32-AA45-2346-99A6-2266C11AF59F}" type="parTrans" cxnId="{203AAC38-9846-5846-A4EF-051EC12722D7}">
      <dgm:prSet/>
      <dgm:spPr/>
      <dgm:t>
        <a:bodyPr/>
        <a:lstStyle/>
        <a:p>
          <a:endParaRPr lang="en-US"/>
        </a:p>
      </dgm:t>
    </dgm:pt>
    <dgm:pt modelId="{8179CA3C-279A-694F-BFF5-69D62AF6F727}" type="sibTrans" cxnId="{203AAC38-9846-5846-A4EF-051EC12722D7}">
      <dgm:prSet/>
      <dgm:spPr/>
      <dgm:t>
        <a:bodyPr/>
        <a:lstStyle/>
        <a:p>
          <a:endParaRPr lang="en-US"/>
        </a:p>
      </dgm:t>
    </dgm:pt>
    <dgm:pt modelId="{FA50E1F4-0974-4C43-9CB2-5C373D4BFDF2}">
      <dgm:prSet phldrT="[Text]" custT="1"/>
      <dgm:spPr/>
      <dgm:t>
        <a:bodyPr/>
        <a:lstStyle/>
        <a:p>
          <a:r>
            <a:rPr lang="en-US" sz="1200" dirty="0" smtClean="0"/>
            <a:t>United Way of Peel</a:t>
          </a:r>
          <a:endParaRPr lang="en-US" sz="1200" dirty="0"/>
        </a:p>
      </dgm:t>
    </dgm:pt>
    <dgm:pt modelId="{5E449ADB-AA18-2B4E-86FB-BB12BEBE279D}" type="parTrans" cxnId="{F6E127FE-C882-084C-909D-03A3B8968AFF}">
      <dgm:prSet/>
      <dgm:spPr/>
      <dgm:t>
        <a:bodyPr/>
        <a:lstStyle/>
        <a:p>
          <a:endParaRPr lang="en-US"/>
        </a:p>
      </dgm:t>
    </dgm:pt>
    <dgm:pt modelId="{959F3328-F866-9B4C-88F8-45367E31D5CA}" type="sibTrans" cxnId="{F6E127FE-C882-084C-909D-03A3B8968AFF}">
      <dgm:prSet/>
      <dgm:spPr/>
      <dgm:t>
        <a:bodyPr/>
        <a:lstStyle/>
        <a:p>
          <a:endParaRPr lang="en-US"/>
        </a:p>
      </dgm:t>
    </dgm:pt>
    <dgm:pt modelId="{F5DD72CC-9CFD-484C-BD7E-74ADBC612E86}">
      <dgm:prSet phldrT="[Text]" custT="1"/>
      <dgm:spPr/>
      <dgm:t>
        <a:bodyPr/>
        <a:lstStyle/>
        <a:p>
          <a:r>
            <a:rPr lang="en-US" sz="1200" dirty="0" smtClean="0"/>
            <a:t>Population thresholds</a:t>
          </a:r>
          <a:endParaRPr lang="en-US" sz="1200" dirty="0"/>
        </a:p>
      </dgm:t>
    </dgm:pt>
    <dgm:pt modelId="{516851CE-A02B-7E43-ADB7-1FB7DAD8E707}" type="parTrans" cxnId="{1F6853ED-EF1C-2548-A6B5-81A6C36ED576}">
      <dgm:prSet/>
      <dgm:spPr/>
      <dgm:t>
        <a:bodyPr/>
        <a:lstStyle/>
        <a:p>
          <a:endParaRPr lang="en-US"/>
        </a:p>
      </dgm:t>
    </dgm:pt>
    <dgm:pt modelId="{7F67479C-ED64-AC44-8438-C47D5A6D69F7}" type="sibTrans" cxnId="{1F6853ED-EF1C-2548-A6B5-81A6C36ED576}">
      <dgm:prSet/>
      <dgm:spPr/>
      <dgm:t>
        <a:bodyPr/>
        <a:lstStyle/>
        <a:p>
          <a:endParaRPr lang="en-US"/>
        </a:p>
      </dgm:t>
    </dgm:pt>
    <dgm:pt modelId="{998D811C-DC5B-4B4C-8078-C0D92E6F8F11}">
      <dgm:prSet phldrT="[Text]" custT="1"/>
      <dgm:spPr/>
      <dgm:t>
        <a:bodyPr/>
        <a:lstStyle/>
        <a:p>
          <a:r>
            <a:rPr lang="en-US" sz="1200" dirty="0" smtClean="0"/>
            <a:t>Overlay Catchment Areas</a:t>
          </a:r>
          <a:endParaRPr lang="en-US" sz="1200" dirty="0"/>
        </a:p>
      </dgm:t>
    </dgm:pt>
    <dgm:pt modelId="{2BAE0E45-525D-6E40-BF79-E3366590DBA0}" type="parTrans" cxnId="{E3B73998-5D05-314A-894E-4EBF6CCBE0DF}">
      <dgm:prSet/>
      <dgm:spPr/>
      <dgm:t>
        <a:bodyPr/>
        <a:lstStyle/>
        <a:p>
          <a:endParaRPr lang="en-US"/>
        </a:p>
      </dgm:t>
    </dgm:pt>
    <dgm:pt modelId="{700469A9-1753-8545-B6AB-6640515F3259}" type="sibTrans" cxnId="{E3B73998-5D05-314A-894E-4EBF6CCBE0DF}">
      <dgm:prSet/>
      <dgm:spPr/>
      <dgm:t>
        <a:bodyPr/>
        <a:lstStyle/>
        <a:p>
          <a:endParaRPr lang="en-US"/>
        </a:p>
      </dgm:t>
    </dgm:pt>
    <dgm:pt modelId="{AA4FE369-B4DC-C849-9936-8998D1CC26DF}">
      <dgm:prSet phldrT="[Text]" custT="1"/>
      <dgm:spPr/>
      <dgm:t>
        <a:bodyPr/>
        <a:lstStyle/>
        <a:p>
          <a:endParaRPr lang="en-US" sz="1200" dirty="0"/>
        </a:p>
      </dgm:t>
    </dgm:pt>
    <dgm:pt modelId="{A8221CE9-F035-F746-9BB9-A226E8BF7BFC}" type="parTrans" cxnId="{98A84A60-299B-0143-90F3-A2CA822CE2B3}">
      <dgm:prSet/>
      <dgm:spPr/>
      <dgm:t>
        <a:bodyPr/>
        <a:lstStyle/>
        <a:p>
          <a:endParaRPr lang="en-US"/>
        </a:p>
      </dgm:t>
    </dgm:pt>
    <dgm:pt modelId="{367D6D4D-FB28-C941-B6CB-14EFAA14227E}" type="sibTrans" cxnId="{98A84A60-299B-0143-90F3-A2CA822CE2B3}">
      <dgm:prSet/>
      <dgm:spPr/>
      <dgm:t>
        <a:bodyPr/>
        <a:lstStyle/>
        <a:p>
          <a:endParaRPr lang="en-US"/>
        </a:p>
      </dgm:t>
    </dgm:pt>
    <dgm:pt modelId="{709345FB-1CCB-E946-BD9F-3CC96A3145E0}">
      <dgm:prSet phldrT="[Text]" custT="1"/>
      <dgm:spPr/>
      <dgm:t>
        <a:bodyPr/>
        <a:lstStyle/>
        <a:p>
          <a:endParaRPr lang="en-US" sz="1200" dirty="0"/>
        </a:p>
      </dgm:t>
    </dgm:pt>
    <dgm:pt modelId="{812F4419-50F4-A74B-AFF0-60880EA3BD95}" type="parTrans" cxnId="{F00469D5-4518-9340-AF11-D42BDC2BFC14}">
      <dgm:prSet/>
      <dgm:spPr/>
      <dgm:t>
        <a:bodyPr/>
        <a:lstStyle/>
        <a:p>
          <a:endParaRPr lang="en-US"/>
        </a:p>
      </dgm:t>
    </dgm:pt>
    <dgm:pt modelId="{CAD24CD6-AA36-3543-87A3-C3AF04386D99}" type="sibTrans" cxnId="{F00469D5-4518-9340-AF11-D42BDC2BFC14}">
      <dgm:prSet/>
      <dgm:spPr/>
      <dgm:t>
        <a:bodyPr/>
        <a:lstStyle/>
        <a:p>
          <a:endParaRPr lang="en-US"/>
        </a:p>
      </dgm:t>
    </dgm:pt>
    <dgm:pt modelId="{DF8E279A-24EE-6242-82BE-E78C2E0139B0}">
      <dgm:prSet phldrT="[Text]" custT="1"/>
      <dgm:spPr/>
      <dgm:t>
        <a:bodyPr/>
        <a:lstStyle/>
        <a:p>
          <a:endParaRPr lang="en-US" sz="1200" dirty="0"/>
        </a:p>
      </dgm:t>
    </dgm:pt>
    <dgm:pt modelId="{E65C7785-1869-E348-8212-6A2A2C466F79}" type="parTrans" cxnId="{FEA974E8-0874-A142-A52D-1942CAFB0440}">
      <dgm:prSet/>
      <dgm:spPr/>
      <dgm:t>
        <a:bodyPr/>
        <a:lstStyle/>
        <a:p>
          <a:endParaRPr lang="en-US"/>
        </a:p>
      </dgm:t>
    </dgm:pt>
    <dgm:pt modelId="{53DAA5FB-A203-8444-85A0-E2A6A280E8C6}" type="sibTrans" cxnId="{FEA974E8-0874-A142-A52D-1942CAFB0440}">
      <dgm:prSet/>
      <dgm:spPr/>
      <dgm:t>
        <a:bodyPr/>
        <a:lstStyle/>
        <a:p>
          <a:endParaRPr lang="en-US"/>
        </a:p>
      </dgm:t>
    </dgm:pt>
    <dgm:pt modelId="{6724F07B-826A-D247-B33F-17FA5C192950}">
      <dgm:prSet phldrT="[Text]" custT="1"/>
      <dgm:spPr/>
      <dgm:t>
        <a:bodyPr/>
        <a:lstStyle/>
        <a:p>
          <a:endParaRPr lang="en-US" sz="1200" dirty="0"/>
        </a:p>
      </dgm:t>
    </dgm:pt>
    <dgm:pt modelId="{03CC8B39-829A-8B42-878A-4051F686994E}" type="parTrans" cxnId="{A053128E-1767-3E4A-AE39-CACCD8D5C0D6}">
      <dgm:prSet/>
      <dgm:spPr/>
      <dgm:t>
        <a:bodyPr/>
        <a:lstStyle/>
        <a:p>
          <a:endParaRPr lang="en-US"/>
        </a:p>
      </dgm:t>
    </dgm:pt>
    <dgm:pt modelId="{902B9FB0-2BAC-2A48-B176-1C5990BB5AF6}" type="sibTrans" cxnId="{A053128E-1767-3E4A-AE39-CACCD8D5C0D6}">
      <dgm:prSet/>
      <dgm:spPr/>
      <dgm:t>
        <a:bodyPr/>
        <a:lstStyle/>
        <a:p>
          <a:endParaRPr lang="en-US"/>
        </a:p>
      </dgm:t>
    </dgm:pt>
    <dgm:pt modelId="{FCB270FD-05D1-7D4B-A4DE-D7122EDE686B}">
      <dgm:prSet phldrT="[Text]" custT="1"/>
      <dgm:spPr/>
      <dgm:t>
        <a:bodyPr/>
        <a:lstStyle/>
        <a:p>
          <a:endParaRPr lang="en-US" sz="1200" dirty="0"/>
        </a:p>
      </dgm:t>
    </dgm:pt>
    <dgm:pt modelId="{A165C1D0-0E56-CD48-A4E3-3E22A7149F56}" type="parTrans" cxnId="{B5A3AD24-5098-BC49-ACAF-C1D0F092E144}">
      <dgm:prSet/>
      <dgm:spPr/>
      <dgm:t>
        <a:bodyPr/>
        <a:lstStyle/>
        <a:p>
          <a:endParaRPr lang="en-US"/>
        </a:p>
      </dgm:t>
    </dgm:pt>
    <dgm:pt modelId="{81A8DC8A-BA0F-BB42-8312-B61A4D72591E}" type="sibTrans" cxnId="{B5A3AD24-5098-BC49-ACAF-C1D0F092E144}">
      <dgm:prSet/>
      <dgm:spPr/>
      <dgm:t>
        <a:bodyPr/>
        <a:lstStyle/>
        <a:p>
          <a:endParaRPr lang="en-US"/>
        </a:p>
      </dgm:t>
    </dgm:pt>
    <dgm:pt modelId="{C953C076-AC15-E444-97A6-EC1ABEADBF93}" type="pres">
      <dgm:prSet presAssocID="{29E47AFA-02B0-DF40-A41A-862B8DFC65F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F39D895-4690-8E40-AD44-FE16CFDF0A0F}" type="pres">
      <dgm:prSet presAssocID="{44B7B961-78D4-AC4B-88AD-2A019C210FCD}" presName="composite" presStyleCnt="0"/>
      <dgm:spPr/>
    </dgm:pt>
    <dgm:pt modelId="{AE6916B3-2A5A-E74E-BB84-11B55CB7CEBF}" type="pres">
      <dgm:prSet presAssocID="{44B7B961-78D4-AC4B-88AD-2A019C210FCD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C4A3FC-4D69-A24A-9841-8599184FBD67}" type="pres">
      <dgm:prSet presAssocID="{44B7B961-78D4-AC4B-88AD-2A019C210FCD}" presName="parSh" presStyleLbl="node1" presStyleIdx="0" presStyleCnt="4"/>
      <dgm:spPr/>
      <dgm:t>
        <a:bodyPr/>
        <a:lstStyle/>
        <a:p>
          <a:endParaRPr lang="en-US"/>
        </a:p>
      </dgm:t>
    </dgm:pt>
    <dgm:pt modelId="{6FBCD6F2-2E65-1442-BE23-C58CC0BFC459}" type="pres">
      <dgm:prSet presAssocID="{44B7B961-78D4-AC4B-88AD-2A019C210FCD}" presName="desTx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4B5026-5672-524B-B94A-8B1489E1E7AF}" type="pres">
      <dgm:prSet presAssocID="{3340EDD6-5428-2A4E-AA2B-80102B9CF6F0}" presName="sibTrans" presStyleLbl="sibTrans2D1" presStyleIdx="0" presStyleCnt="3"/>
      <dgm:spPr/>
      <dgm:t>
        <a:bodyPr/>
        <a:lstStyle/>
        <a:p>
          <a:endParaRPr lang="en-US"/>
        </a:p>
      </dgm:t>
    </dgm:pt>
    <dgm:pt modelId="{080EA408-6E8A-124C-B064-D99B34CB0CCF}" type="pres">
      <dgm:prSet presAssocID="{3340EDD6-5428-2A4E-AA2B-80102B9CF6F0}" presName="connTx" presStyleLbl="sibTrans2D1" presStyleIdx="0" presStyleCnt="3"/>
      <dgm:spPr/>
      <dgm:t>
        <a:bodyPr/>
        <a:lstStyle/>
        <a:p>
          <a:endParaRPr lang="en-US"/>
        </a:p>
      </dgm:t>
    </dgm:pt>
    <dgm:pt modelId="{2FD830F8-0F5F-6C43-8A93-CB8D08F6DB41}" type="pres">
      <dgm:prSet presAssocID="{2BA97919-A33E-2042-BF80-5531979E9083}" presName="composite" presStyleCnt="0"/>
      <dgm:spPr/>
    </dgm:pt>
    <dgm:pt modelId="{5E8B650F-37C7-1148-9665-3A0E0AED0FA1}" type="pres">
      <dgm:prSet presAssocID="{2BA97919-A33E-2042-BF80-5531979E9083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2A8E9C-4A12-124D-A6D7-93F45B72EF86}" type="pres">
      <dgm:prSet presAssocID="{2BA97919-A33E-2042-BF80-5531979E9083}" presName="parSh" presStyleLbl="node1" presStyleIdx="1" presStyleCnt="4"/>
      <dgm:spPr/>
      <dgm:t>
        <a:bodyPr/>
        <a:lstStyle/>
        <a:p>
          <a:endParaRPr lang="en-US"/>
        </a:p>
      </dgm:t>
    </dgm:pt>
    <dgm:pt modelId="{DC112311-C5A0-7642-A227-210F98965D31}" type="pres">
      <dgm:prSet presAssocID="{2BA97919-A33E-2042-BF80-5531979E9083}" presName="desTx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8AEC07-15ED-1B43-A7F5-75BEA400456F}" type="pres">
      <dgm:prSet presAssocID="{B3BCF315-27FA-8345-AAC6-8911C2EC5107}" presName="sibTrans" presStyleLbl="sibTrans2D1" presStyleIdx="1" presStyleCnt="3"/>
      <dgm:spPr/>
      <dgm:t>
        <a:bodyPr/>
        <a:lstStyle/>
        <a:p>
          <a:endParaRPr lang="en-US"/>
        </a:p>
      </dgm:t>
    </dgm:pt>
    <dgm:pt modelId="{833B1748-0312-3645-A7C2-05FA34258523}" type="pres">
      <dgm:prSet presAssocID="{B3BCF315-27FA-8345-AAC6-8911C2EC5107}" presName="connTx" presStyleLbl="sibTrans2D1" presStyleIdx="1" presStyleCnt="3"/>
      <dgm:spPr/>
      <dgm:t>
        <a:bodyPr/>
        <a:lstStyle/>
        <a:p>
          <a:endParaRPr lang="en-US"/>
        </a:p>
      </dgm:t>
    </dgm:pt>
    <dgm:pt modelId="{8B55DA73-A700-0540-A549-04A52E7715DE}" type="pres">
      <dgm:prSet presAssocID="{757D16A6-23AF-B646-B1D1-F4BAF9B25488}" presName="composite" presStyleCnt="0"/>
      <dgm:spPr/>
    </dgm:pt>
    <dgm:pt modelId="{84716479-E59C-904A-8656-409095263506}" type="pres">
      <dgm:prSet presAssocID="{757D16A6-23AF-B646-B1D1-F4BAF9B25488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03B454-347E-4A47-979B-2F81D12CC13A}" type="pres">
      <dgm:prSet presAssocID="{757D16A6-23AF-B646-B1D1-F4BAF9B25488}" presName="parSh" presStyleLbl="node1" presStyleIdx="2" presStyleCnt="4"/>
      <dgm:spPr/>
      <dgm:t>
        <a:bodyPr/>
        <a:lstStyle/>
        <a:p>
          <a:endParaRPr lang="en-US"/>
        </a:p>
      </dgm:t>
    </dgm:pt>
    <dgm:pt modelId="{B56FAD77-A120-DB48-8146-B58E8E266AED}" type="pres">
      <dgm:prSet presAssocID="{757D16A6-23AF-B646-B1D1-F4BAF9B25488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8CC4BC-3152-4241-8D5C-E82A3BB84D65}" type="pres">
      <dgm:prSet presAssocID="{86837A4D-D949-FB4E-9B53-73804AFA8558}" presName="sibTrans" presStyleLbl="sibTrans2D1" presStyleIdx="2" presStyleCnt="3"/>
      <dgm:spPr/>
      <dgm:t>
        <a:bodyPr/>
        <a:lstStyle/>
        <a:p>
          <a:endParaRPr lang="en-US"/>
        </a:p>
      </dgm:t>
    </dgm:pt>
    <dgm:pt modelId="{E95D4E27-59B1-864A-AF49-2A06516616A6}" type="pres">
      <dgm:prSet presAssocID="{86837A4D-D949-FB4E-9B53-73804AFA8558}" presName="connTx" presStyleLbl="sibTrans2D1" presStyleIdx="2" presStyleCnt="3"/>
      <dgm:spPr/>
      <dgm:t>
        <a:bodyPr/>
        <a:lstStyle/>
        <a:p>
          <a:endParaRPr lang="en-US"/>
        </a:p>
      </dgm:t>
    </dgm:pt>
    <dgm:pt modelId="{FAF68A84-218D-E74A-BC8A-FB5D872F29F4}" type="pres">
      <dgm:prSet presAssocID="{32ECCC3E-2C77-6841-8015-86A351472980}" presName="composite" presStyleCnt="0"/>
      <dgm:spPr/>
    </dgm:pt>
    <dgm:pt modelId="{11932A8C-EA23-4149-B0F9-A7B515FA4EFB}" type="pres">
      <dgm:prSet presAssocID="{32ECCC3E-2C77-6841-8015-86A351472980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AB4D4A-BF52-1641-9898-24046CECC9EB}" type="pres">
      <dgm:prSet presAssocID="{32ECCC3E-2C77-6841-8015-86A351472980}" presName="parSh" presStyleLbl="node1" presStyleIdx="3" presStyleCnt="4"/>
      <dgm:spPr/>
      <dgm:t>
        <a:bodyPr/>
        <a:lstStyle/>
        <a:p>
          <a:endParaRPr lang="en-US"/>
        </a:p>
      </dgm:t>
    </dgm:pt>
    <dgm:pt modelId="{95C27C2F-8E37-6843-86D5-9076874DD400}" type="pres">
      <dgm:prSet presAssocID="{32ECCC3E-2C77-6841-8015-86A351472980}" presName="desTx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72C795-DAA2-784D-820F-76EEE33AD2A3}" srcId="{29E47AFA-02B0-DF40-A41A-862B8DFC65F8}" destId="{2BA97919-A33E-2042-BF80-5531979E9083}" srcOrd="1" destOrd="0" parTransId="{03BD8C4B-F757-5449-BDBA-203A11751B2D}" sibTransId="{B3BCF315-27FA-8345-AAC6-8911C2EC5107}"/>
    <dgm:cxn modelId="{A053128E-1767-3E4A-AE39-CACCD8D5C0D6}" srcId="{44B7B961-78D4-AC4B-88AD-2A019C210FCD}" destId="{6724F07B-826A-D247-B33F-17FA5C192950}" srcOrd="5" destOrd="0" parTransId="{03CC8B39-829A-8B42-878A-4051F686994E}" sibTransId="{902B9FB0-2BAC-2A48-B176-1C5990BB5AF6}"/>
    <dgm:cxn modelId="{110372EB-BDD2-B24D-98AB-FFD8B29EAA70}" type="presOf" srcId="{44B7B961-78D4-AC4B-88AD-2A019C210FCD}" destId="{AE6916B3-2A5A-E74E-BB84-11B55CB7CEBF}" srcOrd="0" destOrd="0" presId="urn:microsoft.com/office/officeart/2005/8/layout/process3"/>
    <dgm:cxn modelId="{CBC0F4EE-27E2-1445-BED4-43402D83E382}" type="presOf" srcId="{DF8E279A-24EE-6242-82BE-E78C2E0139B0}" destId="{6FBCD6F2-2E65-1442-BE23-C58CC0BFC459}" srcOrd="0" destOrd="3" presId="urn:microsoft.com/office/officeart/2005/8/layout/process3"/>
    <dgm:cxn modelId="{FEA974E8-0874-A142-A52D-1942CAFB0440}" srcId="{44B7B961-78D4-AC4B-88AD-2A019C210FCD}" destId="{DF8E279A-24EE-6242-82BE-E78C2E0139B0}" srcOrd="3" destOrd="0" parTransId="{E65C7785-1869-E348-8212-6A2A2C466F79}" sibTransId="{53DAA5FB-A203-8444-85A0-E2A6A280E8C6}"/>
    <dgm:cxn modelId="{F6E127FE-C882-084C-909D-03A3B8968AFF}" srcId="{2BA97919-A33E-2042-BF80-5531979E9083}" destId="{FA50E1F4-0974-4C43-9CB2-5C373D4BFDF2}" srcOrd="3" destOrd="0" parTransId="{5E449ADB-AA18-2B4E-86FB-BB12BEBE279D}" sibTransId="{959F3328-F866-9B4C-88F8-45367E31D5CA}"/>
    <dgm:cxn modelId="{8888C348-A152-5C43-B87D-32147DC95CF5}" srcId="{2BA97919-A33E-2042-BF80-5531979E9083}" destId="{CDD7CB99-8AAC-974D-81D7-390516AA9424}" srcOrd="0" destOrd="0" parTransId="{593BE439-1141-E549-B2EA-6A5F9D48DD57}" sibTransId="{727CF159-C5B1-F143-BA0B-73CAB9E1F397}"/>
    <dgm:cxn modelId="{0C36F66F-2B83-1742-82B7-0BB10CB6F3B8}" type="presOf" srcId="{2BA97919-A33E-2042-BF80-5531979E9083}" destId="{B32A8E9C-4A12-124D-A6D7-93F45B72EF86}" srcOrd="1" destOrd="0" presId="urn:microsoft.com/office/officeart/2005/8/layout/process3"/>
    <dgm:cxn modelId="{4263DAF4-2732-814C-A410-29FEC22D972A}" type="presOf" srcId="{B3BCF315-27FA-8345-AAC6-8911C2EC5107}" destId="{2C8AEC07-15ED-1B43-A7F5-75BEA400456F}" srcOrd="0" destOrd="0" presId="urn:microsoft.com/office/officeart/2005/8/layout/process3"/>
    <dgm:cxn modelId="{AEA2BF43-4CC8-3E43-87DC-DE804DD7AF76}" type="presOf" srcId="{EAA1BD60-F250-4F4E-9F65-676B281E3BF0}" destId="{B56FAD77-A120-DB48-8146-B58E8E266AED}" srcOrd="0" destOrd="0" presId="urn:microsoft.com/office/officeart/2005/8/layout/process3"/>
    <dgm:cxn modelId="{276AE89D-8BC8-B441-B0B3-600C60B4AD14}" type="presOf" srcId="{F3DD1A74-2602-0947-B2BC-431A60CAC994}" destId="{6FBCD6F2-2E65-1442-BE23-C58CC0BFC459}" srcOrd="0" destOrd="6" presId="urn:microsoft.com/office/officeart/2005/8/layout/process3"/>
    <dgm:cxn modelId="{0AAA4FAE-0453-624B-873E-F86E011153F6}" type="presOf" srcId="{32ECCC3E-2C77-6841-8015-86A351472980}" destId="{11932A8C-EA23-4149-B0F9-A7B515FA4EFB}" srcOrd="0" destOrd="0" presId="urn:microsoft.com/office/officeart/2005/8/layout/process3"/>
    <dgm:cxn modelId="{843A7F08-39B6-9248-80EC-F0413EFCC8E1}" type="presOf" srcId="{86837A4D-D949-FB4E-9B53-73804AFA8558}" destId="{E95D4E27-59B1-864A-AF49-2A06516616A6}" srcOrd="1" destOrd="0" presId="urn:microsoft.com/office/officeart/2005/8/layout/process3"/>
    <dgm:cxn modelId="{A993A9E4-903D-944E-9DC8-678425890748}" srcId="{44B7B961-78D4-AC4B-88AD-2A019C210FCD}" destId="{410AFEE6-E5AC-E348-A22B-5AF219814A1C}" srcOrd="4" destOrd="0" parTransId="{3438E7DF-8DD0-4B40-96A3-53B576693223}" sibTransId="{ED804F19-86D5-9D43-818C-CC1FCD9DF6DB}"/>
    <dgm:cxn modelId="{0D5AD6E8-DDB1-BA4B-AF88-6ACB309436F7}" type="presOf" srcId="{86837A4D-D949-FB4E-9B53-73804AFA8558}" destId="{3A8CC4BC-3152-4241-8D5C-E82A3BB84D65}" srcOrd="0" destOrd="0" presId="urn:microsoft.com/office/officeart/2005/8/layout/process3"/>
    <dgm:cxn modelId="{5FA6DB00-E9FB-BE4E-9B81-2D0FC6B2BCC9}" type="presOf" srcId="{29E47AFA-02B0-DF40-A41A-862B8DFC65F8}" destId="{C953C076-AC15-E444-97A6-EC1ABEADBF93}" srcOrd="0" destOrd="0" presId="urn:microsoft.com/office/officeart/2005/8/layout/process3"/>
    <dgm:cxn modelId="{FC621CC7-3EE3-5B46-9597-1C8C4038B2DA}" type="presOf" srcId="{3DCCA575-1661-3D4C-8EDC-49759E27A36E}" destId="{6FBCD6F2-2E65-1442-BE23-C58CC0BFC459}" srcOrd="0" destOrd="7" presId="urn:microsoft.com/office/officeart/2005/8/layout/process3"/>
    <dgm:cxn modelId="{203AAC38-9846-5846-A4EF-051EC12722D7}" srcId="{2BA97919-A33E-2042-BF80-5531979E9083}" destId="{86CBB26B-0EAA-B548-B4B0-1849EC41CFC2}" srcOrd="1" destOrd="0" parTransId="{A9277B32-AA45-2346-99A6-2266C11AF59F}" sibTransId="{8179CA3C-279A-694F-BFF5-69D62AF6F727}"/>
    <dgm:cxn modelId="{E5AB6C83-BDA4-4543-B683-6DC76373400A}" type="presOf" srcId="{FCB270FD-05D1-7D4B-A4DE-D7122EDE686B}" destId="{DC112311-C5A0-7642-A227-210F98965D31}" srcOrd="0" destOrd="2" presId="urn:microsoft.com/office/officeart/2005/8/layout/process3"/>
    <dgm:cxn modelId="{1C514A75-ED2C-4848-B526-F86C00BAF736}" type="presOf" srcId="{F5DD72CC-9CFD-484C-BD7E-74ADBC612E86}" destId="{6FBCD6F2-2E65-1442-BE23-C58CC0BFC459}" srcOrd="0" destOrd="0" presId="urn:microsoft.com/office/officeart/2005/8/layout/process3"/>
    <dgm:cxn modelId="{A3FA6498-B1DD-D844-B7D6-F47B45E5E720}" type="presOf" srcId="{410AFEE6-E5AC-E348-A22B-5AF219814A1C}" destId="{6FBCD6F2-2E65-1442-BE23-C58CC0BFC459}" srcOrd="0" destOrd="4" presId="urn:microsoft.com/office/officeart/2005/8/layout/process3"/>
    <dgm:cxn modelId="{D4455F48-70A2-694F-A801-A6FBA0BC0CF5}" type="presOf" srcId="{3340EDD6-5428-2A4E-AA2B-80102B9CF6F0}" destId="{080EA408-6E8A-124C-B064-D99B34CB0CCF}" srcOrd="1" destOrd="0" presId="urn:microsoft.com/office/officeart/2005/8/layout/process3"/>
    <dgm:cxn modelId="{2F88807C-BE36-804E-889F-6CE73F34F2D8}" srcId="{44B7B961-78D4-AC4B-88AD-2A019C210FCD}" destId="{F3DD1A74-2602-0947-B2BC-431A60CAC994}" srcOrd="6" destOrd="0" parTransId="{C6CB8887-8F18-9A4B-83AE-BE7C85C1F9B9}" sibTransId="{1EEFBD80-40F7-5E44-80C3-9478C0D0D7D3}"/>
    <dgm:cxn modelId="{4A2C30A2-8053-5649-A2A3-A0E7FABA998C}" type="presOf" srcId="{AA4FE369-B4DC-C849-9936-8998D1CC26DF}" destId="{B56FAD77-A120-DB48-8146-B58E8E266AED}" srcOrd="0" destOrd="1" presId="urn:microsoft.com/office/officeart/2005/8/layout/process3"/>
    <dgm:cxn modelId="{4E2FA8AD-D1B4-4D47-9380-05BFE2F1C36E}" type="presOf" srcId="{3340EDD6-5428-2A4E-AA2B-80102B9CF6F0}" destId="{964B5026-5672-524B-B94A-8B1489E1E7AF}" srcOrd="0" destOrd="0" presId="urn:microsoft.com/office/officeart/2005/8/layout/process3"/>
    <dgm:cxn modelId="{E6234BB8-F115-C148-A423-DFE5FB76F9BD}" type="presOf" srcId="{FA50E1F4-0974-4C43-9CB2-5C373D4BFDF2}" destId="{DC112311-C5A0-7642-A227-210F98965D31}" srcOrd="0" destOrd="3" presId="urn:microsoft.com/office/officeart/2005/8/layout/process3"/>
    <dgm:cxn modelId="{4F9CFC0A-3674-814B-83C1-81D6C937027E}" srcId="{29E47AFA-02B0-DF40-A41A-862B8DFC65F8}" destId="{44B7B961-78D4-AC4B-88AD-2A019C210FCD}" srcOrd="0" destOrd="0" parTransId="{DC85455C-4FC3-B44E-B208-37EB33904225}" sibTransId="{3340EDD6-5428-2A4E-AA2B-80102B9CF6F0}"/>
    <dgm:cxn modelId="{678A6E41-FCB3-8E4C-BF86-B9734FFBA0B5}" type="presOf" srcId="{954CECC0-1DC5-D946-93C7-26EF08798567}" destId="{95C27C2F-8E37-6843-86D5-9076874DD400}" srcOrd="0" destOrd="0" presId="urn:microsoft.com/office/officeart/2005/8/layout/process3"/>
    <dgm:cxn modelId="{90A9D9D5-6ABB-2847-8960-20F46037F6F4}" type="presOf" srcId="{709345FB-1CCB-E946-BD9F-3CC96A3145E0}" destId="{6FBCD6F2-2E65-1442-BE23-C58CC0BFC459}" srcOrd="0" destOrd="1" presId="urn:microsoft.com/office/officeart/2005/8/layout/process3"/>
    <dgm:cxn modelId="{E3B73998-5D05-314A-894E-4EBF6CCBE0DF}" srcId="{757D16A6-23AF-B646-B1D1-F4BAF9B25488}" destId="{998D811C-DC5B-4B4C-8078-C0D92E6F8F11}" srcOrd="2" destOrd="0" parTransId="{2BAE0E45-525D-6E40-BF79-E3366590DBA0}" sibTransId="{700469A9-1753-8545-B6AB-6640515F3259}"/>
    <dgm:cxn modelId="{6C15B605-49EB-024A-8073-496D32ACECF6}" srcId="{44B7B961-78D4-AC4B-88AD-2A019C210FCD}" destId="{14772453-4FC1-5441-A5CE-DA8B1B454056}" srcOrd="2" destOrd="0" parTransId="{7412E7FB-6D2F-1048-9590-239D07E36173}" sibTransId="{B1F84190-8F94-E54F-B849-D75EBEB870D0}"/>
    <dgm:cxn modelId="{681FA7B3-1EA0-864C-A9AD-5D3B217F4D0D}" type="presOf" srcId="{998D811C-DC5B-4B4C-8078-C0D92E6F8F11}" destId="{B56FAD77-A120-DB48-8146-B58E8E266AED}" srcOrd="0" destOrd="2" presId="urn:microsoft.com/office/officeart/2005/8/layout/process3"/>
    <dgm:cxn modelId="{96E9FFAE-EDBD-4242-A6E8-76C6BB4BC5D1}" srcId="{29E47AFA-02B0-DF40-A41A-862B8DFC65F8}" destId="{757D16A6-23AF-B646-B1D1-F4BAF9B25488}" srcOrd="2" destOrd="0" parTransId="{E6FEF64E-4D51-9D47-8D6E-8B2B5131551F}" sibTransId="{86837A4D-D949-FB4E-9B53-73804AFA8558}"/>
    <dgm:cxn modelId="{F68D4A0E-2B83-7949-834D-EA76FDEF33CB}" type="presOf" srcId="{B3BCF315-27FA-8345-AAC6-8911C2EC5107}" destId="{833B1748-0312-3645-A7C2-05FA34258523}" srcOrd="1" destOrd="0" presId="urn:microsoft.com/office/officeart/2005/8/layout/process3"/>
    <dgm:cxn modelId="{F00469D5-4518-9340-AF11-D42BDC2BFC14}" srcId="{44B7B961-78D4-AC4B-88AD-2A019C210FCD}" destId="{709345FB-1CCB-E946-BD9F-3CC96A3145E0}" srcOrd="1" destOrd="0" parTransId="{812F4419-50F4-A74B-AFF0-60880EA3BD95}" sibTransId="{CAD24CD6-AA36-3543-87A3-C3AF04386D99}"/>
    <dgm:cxn modelId="{02FC1E18-8C95-1541-9C3F-F6BDCAEB3AEF}" srcId="{32ECCC3E-2C77-6841-8015-86A351472980}" destId="{954CECC0-1DC5-D946-93C7-26EF08798567}" srcOrd="0" destOrd="0" parTransId="{85AEEBB6-21BC-784A-B4B7-FAE491C280DC}" sibTransId="{6D35C2B0-D28D-A346-8948-E4F69A9EAA07}"/>
    <dgm:cxn modelId="{59227411-E8AA-DA42-B5D8-D83D721A72DC}" type="presOf" srcId="{CDD7CB99-8AAC-974D-81D7-390516AA9424}" destId="{DC112311-C5A0-7642-A227-210F98965D31}" srcOrd="0" destOrd="0" presId="urn:microsoft.com/office/officeart/2005/8/layout/process3"/>
    <dgm:cxn modelId="{1F6853ED-EF1C-2548-A6B5-81A6C36ED576}" srcId="{44B7B961-78D4-AC4B-88AD-2A019C210FCD}" destId="{F5DD72CC-9CFD-484C-BD7E-74ADBC612E86}" srcOrd="0" destOrd="0" parTransId="{516851CE-A02B-7E43-ADB7-1FB7DAD8E707}" sibTransId="{7F67479C-ED64-AC44-8438-C47D5A6D69F7}"/>
    <dgm:cxn modelId="{053CD7D7-9746-C248-934F-BB5FC510FE52}" type="presOf" srcId="{6724F07B-826A-D247-B33F-17FA5C192950}" destId="{6FBCD6F2-2E65-1442-BE23-C58CC0BFC459}" srcOrd="0" destOrd="5" presId="urn:microsoft.com/office/officeart/2005/8/layout/process3"/>
    <dgm:cxn modelId="{9B612E45-775A-6F4C-AA39-C9BDFCC2A392}" type="presOf" srcId="{14772453-4FC1-5441-A5CE-DA8B1B454056}" destId="{6FBCD6F2-2E65-1442-BE23-C58CC0BFC459}" srcOrd="0" destOrd="2" presId="urn:microsoft.com/office/officeart/2005/8/layout/process3"/>
    <dgm:cxn modelId="{84E24590-AEF1-F249-B7CC-50BCDA5F30FB}" type="presOf" srcId="{86CBB26B-0EAA-B548-B4B0-1849EC41CFC2}" destId="{DC112311-C5A0-7642-A227-210F98965D31}" srcOrd="0" destOrd="1" presId="urn:microsoft.com/office/officeart/2005/8/layout/process3"/>
    <dgm:cxn modelId="{98A84A60-299B-0143-90F3-A2CA822CE2B3}" srcId="{757D16A6-23AF-B646-B1D1-F4BAF9B25488}" destId="{AA4FE369-B4DC-C849-9936-8998D1CC26DF}" srcOrd="1" destOrd="0" parTransId="{A8221CE9-F035-F746-9BB9-A226E8BF7BFC}" sibTransId="{367D6D4D-FB28-C941-B6CB-14EFAA14227E}"/>
    <dgm:cxn modelId="{C3D8E8C6-92A6-3D47-8CB8-701CF8D4B130}" type="presOf" srcId="{32ECCC3E-2C77-6841-8015-86A351472980}" destId="{A0AB4D4A-BF52-1641-9898-24046CECC9EB}" srcOrd="1" destOrd="0" presId="urn:microsoft.com/office/officeart/2005/8/layout/process3"/>
    <dgm:cxn modelId="{0AA12C65-EAC0-044B-8179-AC56468DC33E}" type="presOf" srcId="{757D16A6-23AF-B646-B1D1-F4BAF9B25488}" destId="{B203B454-347E-4A47-979B-2F81D12CC13A}" srcOrd="1" destOrd="0" presId="urn:microsoft.com/office/officeart/2005/8/layout/process3"/>
    <dgm:cxn modelId="{A0B721ED-F90C-D84D-AC9D-D818429B3A91}" srcId="{29E47AFA-02B0-DF40-A41A-862B8DFC65F8}" destId="{32ECCC3E-2C77-6841-8015-86A351472980}" srcOrd="3" destOrd="0" parTransId="{75484D97-C62F-FA40-906B-CBCD1408ED45}" sibTransId="{15F684CB-1F22-F941-8BB7-EBC18D5DE290}"/>
    <dgm:cxn modelId="{B5A3AD24-5098-BC49-ACAF-C1D0F092E144}" srcId="{2BA97919-A33E-2042-BF80-5531979E9083}" destId="{FCB270FD-05D1-7D4B-A4DE-D7122EDE686B}" srcOrd="2" destOrd="0" parTransId="{A165C1D0-0E56-CD48-A4E3-3E22A7149F56}" sibTransId="{81A8DC8A-BA0F-BB42-8312-B61A4D72591E}"/>
    <dgm:cxn modelId="{F4452ED7-F2E8-5641-ACB3-DBD6300F973F}" srcId="{44B7B961-78D4-AC4B-88AD-2A019C210FCD}" destId="{3DCCA575-1661-3D4C-8EDC-49759E27A36E}" srcOrd="7" destOrd="0" parTransId="{56B42A8A-E1E9-1A4D-B982-40A55F728048}" sibTransId="{C99BD787-D5CA-D44E-A12D-5DCE520FDA62}"/>
    <dgm:cxn modelId="{848B3C83-000D-CF40-8A09-A24F8AFF9CB1}" type="presOf" srcId="{2BA97919-A33E-2042-BF80-5531979E9083}" destId="{5E8B650F-37C7-1148-9665-3A0E0AED0FA1}" srcOrd="0" destOrd="0" presId="urn:microsoft.com/office/officeart/2005/8/layout/process3"/>
    <dgm:cxn modelId="{613370F4-D117-1D46-889D-B3488E09487B}" srcId="{757D16A6-23AF-B646-B1D1-F4BAF9B25488}" destId="{EAA1BD60-F250-4F4E-9F65-676B281E3BF0}" srcOrd="0" destOrd="0" parTransId="{46EE108A-3724-634E-B953-5EDFD525684C}" sibTransId="{BDEA0373-1BE4-4A4D-A263-DA620E244972}"/>
    <dgm:cxn modelId="{417028F2-ACAD-AF4D-AF8B-432BC764B1B2}" type="presOf" srcId="{44B7B961-78D4-AC4B-88AD-2A019C210FCD}" destId="{A2C4A3FC-4D69-A24A-9841-8599184FBD67}" srcOrd="1" destOrd="0" presId="urn:microsoft.com/office/officeart/2005/8/layout/process3"/>
    <dgm:cxn modelId="{6DD28673-133D-8D4A-B639-C72CF9CDF6B0}" type="presOf" srcId="{757D16A6-23AF-B646-B1D1-F4BAF9B25488}" destId="{84716479-E59C-904A-8656-409095263506}" srcOrd="0" destOrd="0" presId="urn:microsoft.com/office/officeart/2005/8/layout/process3"/>
    <dgm:cxn modelId="{76AD9394-847C-694B-8556-A94016FDEDD8}" type="presParOf" srcId="{C953C076-AC15-E444-97A6-EC1ABEADBF93}" destId="{AF39D895-4690-8E40-AD44-FE16CFDF0A0F}" srcOrd="0" destOrd="0" presId="urn:microsoft.com/office/officeart/2005/8/layout/process3"/>
    <dgm:cxn modelId="{BCB7CD43-F3A7-0B40-BEBC-15AA8FCD7320}" type="presParOf" srcId="{AF39D895-4690-8E40-AD44-FE16CFDF0A0F}" destId="{AE6916B3-2A5A-E74E-BB84-11B55CB7CEBF}" srcOrd="0" destOrd="0" presId="urn:microsoft.com/office/officeart/2005/8/layout/process3"/>
    <dgm:cxn modelId="{9CC3E28F-753B-864D-A333-D4D8FE9E4C80}" type="presParOf" srcId="{AF39D895-4690-8E40-AD44-FE16CFDF0A0F}" destId="{A2C4A3FC-4D69-A24A-9841-8599184FBD67}" srcOrd="1" destOrd="0" presId="urn:microsoft.com/office/officeart/2005/8/layout/process3"/>
    <dgm:cxn modelId="{BD62A95E-7E30-4144-8EDF-7B2CBBB75482}" type="presParOf" srcId="{AF39D895-4690-8E40-AD44-FE16CFDF0A0F}" destId="{6FBCD6F2-2E65-1442-BE23-C58CC0BFC459}" srcOrd="2" destOrd="0" presId="urn:microsoft.com/office/officeart/2005/8/layout/process3"/>
    <dgm:cxn modelId="{2A20961C-E37D-7B43-98A1-79ECC5C66E83}" type="presParOf" srcId="{C953C076-AC15-E444-97A6-EC1ABEADBF93}" destId="{964B5026-5672-524B-B94A-8B1489E1E7AF}" srcOrd="1" destOrd="0" presId="urn:microsoft.com/office/officeart/2005/8/layout/process3"/>
    <dgm:cxn modelId="{6BB4FD04-FA58-7343-9098-39FB144EE8D2}" type="presParOf" srcId="{964B5026-5672-524B-B94A-8B1489E1E7AF}" destId="{080EA408-6E8A-124C-B064-D99B34CB0CCF}" srcOrd="0" destOrd="0" presId="urn:microsoft.com/office/officeart/2005/8/layout/process3"/>
    <dgm:cxn modelId="{376F1519-F7CE-FC4F-8262-CFE9625D47C2}" type="presParOf" srcId="{C953C076-AC15-E444-97A6-EC1ABEADBF93}" destId="{2FD830F8-0F5F-6C43-8A93-CB8D08F6DB41}" srcOrd="2" destOrd="0" presId="urn:microsoft.com/office/officeart/2005/8/layout/process3"/>
    <dgm:cxn modelId="{8DD61ACD-BB5F-444D-A0B7-9303749F1CD5}" type="presParOf" srcId="{2FD830F8-0F5F-6C43-8A93-CB8D08F6DB41}" destId="{5E8B650F-37C7-1148-9665-3A0E0AED0FA1}" srcOrd="0" destOrd="0" presId="urn:microsoft.com/office/officeart/2005/8/layout/process3"/>
    <dgm:cxn modelId="{34F42798-B8D6-CE48-B5B7-DCDE64C3098E}" type="presParOf" srcId="{2FD830F8-0F5F-6C43-8A93-CB8D08F6DB41}" destId="{B32A8E9C-4A12-124D-A6D7-93F45B72EF86}" srcOrd="1" destOrd="0" presId="urn:microsoft.com/office/officeart/2005/8/layout/process3"/>
    <dgm:cxn modelId="{C2E6690C-403D-B643-8F94-B35AC6E3A849}" type="presParOf" srcId="{2FD830F8-0F5F-6C43-8A93-CB8D08F6DB41}" destId="{DC112311-C5A0-7642-A227-210F98965D31}" srcOrd="2" destOrd="0" presId="urn:microsoft.com/office/officeart/2005/8/layout/process3"/>
    <dgm:cxn modelId="{B8FC0754-205C-454C-B995-5C628A074ACF}" type="presParOf" srcId="{C953C076-AC15-E444-97A6-EC1ABEADBF93}" destId="{2C8AEC07-15ED-1B43-A7F5-75BEA400456F}" srcOrd="3" destOrd="0" presId="urn:microsoft.com/office/officeart/2005/8/layout/process3"/>
    <dgm:cxn modelId="{169C49EE-3129-704D-B41B-3F37D7862F24}" type="presParOf" srcId="{2C8AEC07-15ED-1B43-A7F5-75BEA400456F}" destId="{833B1748-0312-3645-A7C2-05FA34258523}" srcOrd="0" destOrd="0" presId="urn:microsoft.com/office/officeart/2005/8/layout/process3"/>
    <dgm:cxn modelId="{E3187444-1922-BB4F-AFC9-95F1B6A4114D}" type="presParOf" srcId="{C953C076-AC15-E444-97A6-EC1ABEADBF93}" destId="{8B55DA73-A700-0540-A549-04A52E7715DE}" srcOrd="4" destOrd="0" presId="urn:microsoft.com/office/officeart/2005/8/layout/process3"/>
    <dgm:cxn modelId="{F1490874-685E-5F47-A164-8631F5E08FE9}" type="presParOf" srcId="{8B55DA73-A700-0540-A549-04A52E7715DE}" destId="{84716479-E59C-904A-8656-409095263506}" srcOrd="0" destOrd="0" presId="urn:microsoft.com/office/officeart/2005/8/layout/process3"/>
    <dgm:cxn modelId="{339C44BA-F012-A945-A2F8-DE1EA81BB2F8}" type="presParOf" srcId="{8B55DA73-A700-0540-A549-04A52E7715DE}" destId="{B203B454-347E-4A47-979B-2F81D12CC13A}" srcOrd="1" destOrd="0" presId="urn:microsoft.com/office/officeart/2005/8/layout/process3"/>
    <dgm:cxn modelId="{E9A39701-9E09-EB4A-BA01-5EDA0EE674AC}" type="presParOf" srcId="{8B55DA73-A700-0540-A549-04A52E7715DE}" destId="{B56FAD77-A120-DB48-8146-B58E8E266AED}" srcOrd="2" destOrd="0" presId="urn:microsoft.com/office/officeart/2005/8/layout/process3"/>
    <dgm:cxn modelId="{083919DC-2776-5E48-B0B9-3FB43A8BC18C}" type="presParOf" srcId="{C953C076-AC15-E444-97A6-EC1ABEADBF93}" destId="{3A8CC4BC-3152-4241-8D5C-E82A3BB84D65}" srcOrd="5" destOrd="0" presId="urn:microsoft.com/office/officeart/2005/8/layout/process3"/>
    <dgm:cxn modelId="{337A0145-E930-0F4F-9F5E-DEFF9DE9D050}" type="presParOf" srcId="{3A8CC4BC-3152-4241-8D5C-E82A3BB84D65}" destId="{E95D4E27-59B1-864A-AF49-2A06516616A6}" srcOrd="0" destOrd="0" presId="urn:microsoft.com/office/officeart/2005/8/layout/process3"/>
    <dgm:cxn modelId="{C01FD477-2D96-1248-97BB-2A1D5DEEAAB2}" type="presParOf" srcId="{C953C076-AC15-E444-97A6-EC1ABEADBF93}" destId="{FAF68A84-218D-E74A-BC8A-FB5D872F29F4}" srcOrd="6" destOrd="0" presId="urn:microsoft.com/office/officeart/2005/8/layout/process3"/>
    <dgm:cxn modelId="{51CAEB73-25FE-ED41-8CDA-6FCBE1B5E09E}" type="presParOf" srcId="{FAF68A84-218D-E74A-BC8A-FB5D872F29F4}" destId="{11932A8C-EA23-4149-B0F9-A7B515FA4EFB}" srcOrd="0" destOrd="0" presId="urn:microsoft.com/office/officeart/2005/8/layout/process3"/>
    <dgm:cxn modelId="{3979C4F7-322C-1143-9667-34F477BD5F46}" type="presParOf" srcId="{FAF68A84-218D-E74A-BC8A-FB5D872F29F4}" destId="{A0AB4D4A-BF52-1641-9898-24046CECC9EB}" srcOrd="1" destOrd="0" presId="urn:microsoft.com/office/officeart/2005/8/layout/process3"/>
    <dgm:cxn modelId="{52928402-844F-8841-B338-B0147B5DE373}" type="presParOf" srcId="{FAF68A84-218D-E74A-BC8A-FB5D872F29F4}" destId="{95C27C2F-8E37-6843-86D5-9076874DD400}" srcOrd="2" destOrd="0" presId="urn:microsoft.com/office/officeart/2005/8/layout/process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75BDDBC-3851-CD46-93B3-4159568BCBEA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4D416CA-83F1-4A49-81D0-7ABB533164B9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CD668F-8164-7D41-AF51-E25CDF73E003}" type="slidenum">
              <a:rPr lang="en-CA"/>
              <a:pPr/>
              <a:t>1</a:t>
            </a:fld>
            <a:endParaRPr lang="en-CA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93FCDE-5CBC-294E-9AE6-DDA48893166A}" type="slidenum">
              <a:rPr lang="en-CA"/>
              <a:pPr/>
              <a:t>2</a:t>
            </a:fld>
            <a:endParaRPr lang="en-CA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C055A6-2C67-F749-B0BE-2069539D2E3A}" type="slidenum">
              <a:rPr lang="en-CA"/>
              <a:pPr/>
              <a:t>3</a:t>
            </a:fld>
            <a:endParaRPr lang="en-CA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DB3664-378C-094E-937F-61C3D77928E7}" type="slidenum">
              <a:rPr lang="en-CA"/>
              <a:pPr/>
              <a:t>11</a:t>
            </a:fld>
            <a:endParaRPr lang="en-CA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DD5245-CCA7-0C43-885D-FD2B814EE31E}" type="slidenum">
              <a:rPr lang="en-CA"/>
              <a:pPr/>
              <a:t>12</a:t>
            </a:fld>
            <a:endParaRPr lang="en-CA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3B8AF2-DC83-0A43-97A6-FE02D9841D45}" type="slidenum">
              <a:rPr lang="en-CA"/>
              <a:pPr/>
              <a:t>13</a:t>
            </a:fld>
            <a:endParaRPr lang="en-CA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932C07-CF32-294D-824F-60D81D001F73}" type="slidenum">
              <a:rPr lang="en-CA"/>
              <a:pPr/>
              <a:t>14</a:t>
            </a:fld>
            <a:endParaRPr lang="en-CA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D24C16-8BE5-0048-A096-BE651D3E5F54}" type="slidenum">
              <a:rPr lang="en-CA"/>
              <a:pPr/>
              <a:t>15</a:t>
            </a:fld>
            <a:endParaRPr lang="en-CA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8" name="Picture 24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2988236"/>
            <a:ext cx="7772400" cy="1150097"/>
          </a:xfrm>
          <a:noFill/>
          <a:ln>
            <a:noFill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x-none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989294" y="5558117"/>
            <a:ext cx="4527644" cy="657785"/>
          </a:xfr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/>
          <a:lstStyle>
            <a:lvl1pPr>
              <a:buNone/>
              <a:defRPr sz="2000">
                <a:solidFill>
                  <a:srgbClr val="FFFFFF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2D975E0-8601-0746-9C29-9562E194D9AA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9019D9A-780D-7642-86CC-5152D64154B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C89F5F2-4DC4-4145-85B6-B9719F16573A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CBB6928-2F73-A64D-9CFF-78F8B123E7A8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B9834EC-B0BB-AB4A-8DA0-4EA1FCE1144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A512C88-DFA0-D247-98FD-1D7A79AC5DC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DE24A1D-162B-1148-A0BD-B80A95E1ABC7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BF53543-6D18-5641-B343-6F074EAD5C11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331EBDB-957A-FD40-942A-505B1C243A4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A38C467-D204-E046-A1D0-D63E0CFA37BD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2AAEEB8-EA83-0543-A42E-2439E391AFDE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216C871-2A34-D24E-8C48-7D600DDAD181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B5B7C33-345D-D144-95A2-0E530B66ADDC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DA59810-E835-824B-819D-DFB36D0A6F5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F107436-C7C8-1640-BE3E-A162E9F74F1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D334B9-4979-3642-9B0D-EB094CE7217D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AC70665-4111-B848-AC3A-4C94AD589C1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C25CDCD-5D1B-3E46-950B-F37489F44387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E32DEFA-E89C-6F42-8B38-18C96707937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57FA6A8-DBE0-204E-BB76-81A5963333A6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2B1449B-BA72-D54C-A81C-D122EB971B11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9CE0148B-CA50-944E-A256-E3F52FA04782}" type="slidenum">
              <a:rPr lang="en-CA"/>
              <a:pPr/>
              <a:t>‹#›</a:t>
            </a:fld>
            <a:endParaRPr lang="en-CA"/>
          </a:p>
        </p:txBody>
      </p:sp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56" t="7516" r="4330" b="3024"/>
          <a:stretch>
            <a:fillRect/>
          </a:stretch>
        </p:blipFill>
        <p:spPr bwMode="auto">
          <a:xfrm>
            <a:off x="7694613" y="6151563"/>
            <a:ext cx="1211262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6351588"/>
            <a:ext cx="7626350" cy="228600"/>
          </a:xfrm>
          <a:prstGeom prst="rect">
            <a:avLst/>
          </a:prstGeom>
          <a:gradFill rotWithShape="1">
            <a:gsLst>
              <a:gs pos="0">
                <a:srgbClr val="0077C0"/>
              </a:gs>
              <a:gs pos="100000">
                <a:srgbClr val="0077C0">
                  <a:gamma/>
                  <a:tint val="3176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rgbClr val="0077C0"/>
          </a:solidFill>
          <a:effectLst>
            <a:outerShdw blurRad="38100" dist="38100" dir="2700000" algn="tl">
              <a:srgbClr val="DDDDDD"/>
            </a:outerShdw>
          </a:effectLst>
          <a:latin typeface="Myriad Pro Cond"/>
          <a:ea typeface="+mj-ea"/>
          <a:cs typeface="Myriad Pro Cond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rgbClr val="0077C0"/>
          </a:solidFill>
          <a:effectLst>
            <a:outerShdw blurRad="38100" dist="38100" dir="2700000" algn="tl">
              <a:srgbClr val="DDDDDD"/>
            </a:outerShdw>
          </a:effectLst>
          <a:latin typeface="Calibri" pitchFamily="-107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rgbClr val="0077C0"/>
          </a:solidFill>
          <a:effectLst>
            <a:outerShdw blurRad="38100" dist="38100" dir="2700000" algn="tl">
              <a:srgbClr val="DDDDDD"/>
            </a:outerShdw>
          </a:effectLst>
          <a:latin typeface="Calibri" pitchFamily="-107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rgbClr val="0077C0"/>
          </a:solidFill>
          <a:effectLst>
            <a:outerShdw blurRad="38100" dist="38100" dir="2700000" algn="tl">
              <a:srgbClr val="DDDDDD"/>
            </a:outerShdw>
          </a:effectLst>
          <a:latin typeface="Calibri" pitchFamily="-107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rgbClr val="0077C0"/>
          </a:solidFill>
          <a:effectLst>
            <a:outerShdw blurRad="38100" dist="38100" dir="2700000" algn="tl">
              <a:srgbClr val="DDDDDD"/>
            </a:outerShdw>
          </a:effectLst>
          <a:latin typeface="Calibri" pitchFamily="-107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0077C0"/>
          </a:solidFill>
          <a:effectLst>
            <a:outerShdw blurRad="38100" dist="38100" dir="2700000" algn="tl">
              <a:srgbClr val="DDDDDD"/>
            </a:outerShdw>
          </a:effectLst>
          <a:latin typeface="Calibri" pitchFamily="-107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0077C0"/>
          </a:solidFill>
          <a:effectLst>
            <a:outerShdw blurRad="38100" dist="38100" dir="2700000" algn="tl">
              <a:srgbClr val="DDDDDD"/>
            </a:outerShdw>
          </a:effectLst>
          <a:latin typeface="Calibri" pitchFamily="-107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0077C0"/>
          </a:solidFill>
          <a:effectLst>
            <a:outerShdw blurRad="38100" dist="38100" dir="2700000" algn="tl">
              <a:srgbClr val="DDDDDD"/>
            </a:outerShdw>
          </a:effectLst>
          <a:latin typeface="Calibri" pitchFamily="-107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0077C0"/>
          </a:solidFill>
          <a:effectLst>
            <a:outerShdw blurRad="38100" dist="38100" dir="2700000" algn="tl">
              <a:srgbClr val="DDDDDD"/>
            </a:outerShdw>
          </a:effectLst>
          <a:latin typeface="Calibri" pitchFamily="-107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Myriad Pro Light"/>
          <a:ea typeface="+mn-ea"/>
          <a:cs typeface="Myriad Pro Light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Myriad Pro Light"/>
          <a:ea typeface="ＭＳ Ｐゴシック" pitchFamily="-107" charset="-128"/>
          <a:cs typeface="Myriad Pro Ligh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Myriad Pro Light"/>
          <a:ea typeface="ＭＳ Ｐゴシック" pitchFamily="-107" charset="-128"/>
          <a:cs typeface="Myriad Pro Ligh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Myriad Pro Light"/>
          <a:ea typeface="ＭＳ Ｐゴシック" pitchFamily="-107" charset="-128"/>
          <a:cs typeface="Myriad Pro Ligh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Myriad Pro Light"/>
          <a:ea typeface="ＭＳ Ｐゴシック" pitchFamily="-107" charset="-128"/>
          <a:cs typeface="Myriad Pro Ligh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CA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CA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7C76D8-5FAE-E24A-8D9B-90885CE28522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7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7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Poverty:</a:t>
            </a:r>
            <a:br>
              <a:rPr lang="en-CA" dirty="0" smtClean="0"/>
            </a:br>
            <a:r>
              <a:rPr lang="en-CA" dirty="0" smtClean="0"/>
              <a:t>more than just numbers</a:t>
            </a:r>
            <a:endParaRPr lang="en-CA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idx="10"/>
          </p:nvPr>
        </p:nvSpPr>
        <p:spPr/>
        <p:txBody>
          <a:bodyPr/>
          <a:lstStyle/>
          <a:p>
            <a:r>
              <a:rPr lang="en-CA" dirty="0" smtClean="0"/>
              <a:t>by Federico Cartín-Arteaga, MUP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Working on Poverty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8560"/>
            <a:ext cx="8229600" cy="4525963"/>
          </a:xfrm>
        </p:spPr>
        <p:txBody>
          <a:bodyPr/>
          <a:lstStyle/>
          <a:p>
            <a:r>
              <a:rPr lang="en-CA" sz="2800" dirty="0" smtClean="0"/>
              <a:t>Peel Poverty Action Committee is drafting a regional strategy with service providers in the region and local area municipalities:</a:t>
            </a:r>
          </a:p>
          <a:p>
            <a:pPr lvl="1"/>
            <a:r>
              <a:rPr lang="en-CA" sz="2400" dirty="0" smtClean="0"/>
              <a:t>Mississauga: Parks &amp; Recreation subsidy based on LICO (transit is forthcoming)</a:t>
            </a:r>
          </a:p>
          <a:p>
            <a:pPr lvl="1"/>
            <a:r>
              <a:rPr lang="en-CA" sz="2400" dirty="0" smtClean="0"/>
              <a:t>Brampton &amp; Caledon: currently studying scheme</a:t>
            </a:r>
          </a:p>
          <a:p>
            <a:endParaRPr lang="en-CA" sz="2800" dirty="0" smtClean="0"/>
          </a:p>
          <a:p>
            <a:r>
              <a:rPr lang="en-CA" sz="2800" dirty="0" smtClean="0"/>
              <a:t>PDC </a:t>
            </a:r>
            <a:r>
              <a:rPr lang="en-US" sz="2800" dirty="0" smtClean="0"/>
              <a:t>–</a:t>
            </a:r>
            <a:r>
              <a:rPr lang="en-CA" sz="2800" dirty="0" smtClean="0"/>
              <a:t> engaging service providers</a:t>
            </a:r>
          </a:p>
          <a:p>
            <a:pPr lvl="1"/>
            <a:r>
              <a:rPr lang="en-CA" sz="2400" dirty="0" smtClean="0"/>
              <a:t>Newsletter</a:t>
            </a:r>
          </a:p>
          <a:p>
            <a:pPr lvl="1"/>
            <a:r>
              <a:rPr lang="en-CA" sz="2400" dirty="0" smtClean="0"/>
              <a:t>Training</a:t>
            </a:r>
          </a:p>
          <a:p>
            <a:pPr lvl="1"/>
            <a:r>
              <a:rPr lang="en-CA" sz="2400" dirty="0" smtClean="0"/>
              <a:t>RFI Forms</a:t>
            </a:r>
            <a:endParaRPr lang="en-C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4176713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r>
              <a:rPr lang="en-CA" sz="4000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Thank you</a:t>
            </a:r>
            <a:br>
              <a:rPr lang="en-CA" sz="4000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CA" sz="4000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CA" sz="4000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CA" sz="2400" u="sng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federico.cartin-arteaga@peelregion.ca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4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Diversity in Peel</a:t>
            </a:r>
            <a:endParaRPr lang="en-CA" dirty="0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ubTitle" idx="10"/>
          </p:nvPr>
        </p:nvSpPr>
        <p:spPr/>
        <p:txBody>
          <a:bodyPr/>
          <a:lstStyle/>
          <a:p>
            <a:r>
              <a:rPr lang="en-CA" smtClean="0"/>
              <a:t>some interesting facts…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Peel Diversity 2006 - Immigrants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CA" sz="2800"/>
              <a:t>Nearly </a:t>
            </a:r>
            <a:r>
              <a:rPr lang="en-CA" sz="2800" b="1"/>
              <a:t>50%</a:t>
            </a:r>
            <a:r>
              <a:rPr lang="en-CA" sz="2800"/>
              <a:t> of </a:t>
            </a:r>
            <a:r>
              <a:rPr lang="en-US" sz="2800"/>
              <a:t>Peel residents are </a:t>
            </a:r>
            <a:r>
              <a:rPr lang="en-US" sz="2800" b="1"/>
              <a:t>immigrants</a:t>
            </a:r>
            <a:r>
              <a:rPr lang="en-US" sz="2800"/>
              <a:t>, the second highest in Canada (2006)</a:t>
            </a:r>
            <a:endParaRPr lang="en-CA" sz="2800"/>
          </a:p>
          <a:p>
            <a:pPr>
              <a:lnSpc>
                <a:spcPct val="80000"/>
              </a:lnSpc>
            </a:pPr>
            <a:endParaRPr lang="en-CA" sz="2800"/>
          </a:p>
          <a:p>
            <a:pPr>
              <a:lnSpc>
                <a:spcPct val="80000"/>
              </a:lnSpc>
            </a:pPr>
            <a:r>
              <a:rPr lang="en-CA" sz="2800"/>
              <a:t>Mississauga and Brampton have the third- and seventh-highest foreign-born populations (51.6% and 47.8%, respectively) in Canada (2006).</a:t>
            </a:r>
          </a:p>
          <a:p>
            <a:pPr>
              <a:lnSpc>
                <a:spcPct val="80000"/>
              </a:lnSpc>
            </a:pPr>
            <a:endParaRPr lang="en-CA" sz="2800"/>
          </a:p>
          <a:p>
            <a:pPr>
              <a:lnSpc>
                <a:spcPct val="80000"/>
              </a:lnSpc>
            </a:pPr>
            <a:r>
              <a:rPr lang="en-CA" sz="2800" b="1"/>
              <a:t>80% of people over 15 years</a:t>
            </a:r>
            <a:r>
              <a:rPr lang="en-CA" sz="2800"/>
              <a:t> in Brampton and Mississauga are either foreign-born or have one foreign-born parent (2006).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Peel Diversity 2006</a:t>
            </a:r>
          </a:p>
        </p:txBody>
      </p:sp>
      <p:sp>
        <p:nvSpPr>
          <p:cNvPr id="79880" name="Rectangle 8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CA" sz="2400" b="1"/>
              <a:t>Ethnic Background:</a:t>
            </a:r>
          </a:p>
          <a:p>
            <a:pPr lvl="1"/>
            <a:r>
              <a:rPr lang="en-CA" sz="2000"/>
              <a:t>Highest percent of visible minorities (50%) in GTA.</a:t>
            </a:r>
          </a:p>
          <a:p>
            <a:pPr lvl="1"/>
            <a:endParaRPr lang="en-CA" sz="900"/>
          </a:p>
          <a:p>
            <a:pPr lvl="1"/>
            <a:r>
              <a:rPr lang="en-CA" sz="2000"/>
              <a:t>One in four people identify themselves as South Asian.</a:t>
            </a:r>
          </a:p>
          <a:p>
            <a:endParaRPr lang="en-CA" sz="2400"/>
          </a:p>
          <a:p>
            <a:r>
              <a:rPr lang="en-CA" sz="2400" b="1"/>
              <a:t>Language:</a:t>
            </a:r>
          </a:p>
          <a:p>
            <a:pPr lvl="1"/>
            <a:r>
              <a:rPr lang="en-CA" sz="2000"/>
              <a:t>Punjabi: most common non-official home language in Peel.</a:t>
            </a:r>
          </a:p>
          <a:p>
            <a:endParaRPr lang="en-CA" sz="2400"/>
          </a:p>
        </p:txBody>
      </p:sp>
      <p:sp>
        <p:nvSpPr>
          <p:cNvPr id="79881" name="Rectangle 9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CA" sz="2400" b="1"/>
              <a:t>Age:</a:t>
            </a:r>
          </a:p>
          <a:p>
            <a:pPr lvl="1"/>
            <a:r>
              <a:rPr lang="en-CA" sz="2000"/>
              <a:t>Highest proportion of children aged 0-14 (21.1%) in the GTA.</a:t>
            </a:r>
          </a:p>
          <a:p>
            <a:endParaRPr lang="en-CA" sz="2400"/>
          </a:p>
          <a:p>
            <a:r>
              <a:rPr lang="en-CA" sz="2400" b="1"/>
              <a:t>Religion:</a:t>
            </a:r>
          </a:p>
          <a:p>
            <a:pPr lvl="1"/>
            <a:r>
              <a:rPr lang="en-CA" sz="2000"/>
              <a:t>55% of all Sikhs in Ontario reside in Peel (2001).</a:t>
            </a:r>
          </a:p>
          <a:p>
            <a:pPr lvl="1"/>
            <a:r>
              <a:rPr lang="en-CA" sz="2000"/>
              <a:t>Mississauga’s Dixie Gurdwara is largest Sikh temple in Canada (2008).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Peel Diversity 2006 - Politics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CA" sz="2000"/>
              <a:t>60% of Regional Councillors are female, one of the highest percentages in the GTA (2008).</a:t>
            </a:r>
          </a:p>
          <a:p>
            <a:pPr>
              <a:lnSpc>
                <a:spcPct val="80000"/>
              </a:lnSpc>
            </a:pPr>
            <a:endParaRPr lang="en-CA" sz="2000"/>
          </a:p>
          <a:p>
            <a:pPr>
              <a:lnSpc>
                <a:spcPct val="80000"/>
              </a:lnSpc>
            </a:pPr>
            <a:r>
              <a:rPr lang="en-CA" sz="2000"/>
              <a:t>Only region in the GTA with all-female mayors (2008). </a:t>
            </a:r>
          </a:p>
          <a:p>
            <a:pPr>
              <a:lnSpc>
                <a:spcPct val="80000"/>
              </a:lnSpc>
            </a:pPr>
            <a:endParaRPr lang="en-CA" sz="2000"/>
          </a:p>
          <a:p>
            <a:pPr>
              <a:lnSpc>
                <a:spcPct val="80000"/>
              </a:lnSpc>
            </a:pPr>
            <a:r>
              <a:rPr lang="en-CA" sz="2000"/>
              <a:t>Half of all Sikh MPs in Canada and all three of Ontario’s Sikh MPs represent ridings in Peel Region (2006). </a:t>
            </a:r>
          </a:p>
          <a:p>
            <a:pPr>
              <a:lnSpc>
                <a:spcPct val="80000"/>
              </a:lnSpc>
            </a:pPr>
            <a:endParaRPr lang="en-CA" sz="2000"/>
          </a:p>
          <a:p>
            <a:pPr>
              <a:lnSpc>
                <a:spcPct val="80000"/>
              </a:lnSpc>
            </a:pPr>
            <a:r>
              <a:rPr lang="en-CA" sz="2000"/>
              <a:t>All four of Ontario’s Sikh MPPs represent ridings in Peel Region (2008).</a:t>
            </a:r>
          </a:p>
          <a:p>
            <a:pPr>
              <a:lnSpc>
                <a:spcPct val="80000"/>
              </a:lnSpc>
            </a:pPr>
            <a:endParaRPr lang="en-CA" sz="2000"/>
          </a:p>
          <a:p>
            <a:pPr>
              <a:lnSpc>
                <a:spcPct val="80000"/>
              </a:lnSpc>
            </a:pPr>
            <a:r>
              <a:rPr lang="en-CA" sz="2000"/>
              <a:t>Ontario’s first female South Asian MPP and Canada’s first female South Asian MP are from Peel.</a:t>
            </a:r>
          </a:p>
          <a:p>
            <a:pPr>
              <a:lnSpc>
                <a:spcPct val="80000"/>
              </a:lnSpc>
            </a:pPr>
            <a:endParaRPr lang="en-CA" sz="2000"/>
          </a:p>
          <a:p>
            <a:pPr>
              <a:lnSpc>
                <a:spcPct val="80000"/>
              </a:lnSpc>
            </a:pPr>
            <a:r>
              <a:rPr lang="en-CA" sz="2000"/>
              <a:t>In 2004, one of Ontario’s first two Muslim MPPs was elected in Peel.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Our Vision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CA"/>
              <a:t>The Peel Data Centre will be a</a:t>
            </a:r>
          </a:p>
          <a:p>
            <a:pPr algn="ctr">
              <a:buFontTx/>
              <a:buNone/>
            </a:pPr>
            <a:endParaRPr lang="en-CA" sz="1600"/>
          </a:p>
          <a:p>
            <a:pPr algn="ctr">
              <a:buFontTx/>
              <a:buNone/>
            </a:pPr>
            <a:r>
              <a:rPr lang="en-CA" b="1">
                <a:solidFill>
                  <a:srgbClr val="FF9900"/>
                </a:solidFill>
              </a:rPr>
              <a:t>one-window source</a:t>
            </a:r>
            <a:r>
              <a:rPr lang="en-CA"/>
              <a:t> </a:t>
            </a:r>
            <a:r>
              <a:rPr lang="en-CA" b="1">
                <a:solidFill>
                  <a:srgbClr val="FF9900"/>
                </a:solidFill>
              </a:rPr>
              <a:t>for socio-economic and planning data</a:t>
            </a:r>
            <a:endParaRPr lang="en-CA"/>
          </a:p>
          <a:p>
            <a:pPr algn="ctr">
              <a:buFontTx/>
              <a:buNone/>
            </a:pPr>
            <a:endParaRPr lang="en-CA" sz="1800"/>
          </a:p>
          <a:p>
            <a:pPr algn="ctr">
              <a:buFontTx/>
              <a:buNone/>
            </a:pPr>
            <a:r>
              <a:rPr lang="en-CA"/>
              <a:t>on Peel and the GTA – a key resource for the corporation and for the public.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Goals</a:t>
            </a:r>
            <a:endParaRPr lang="en-CA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2000" dirty="0" smtClean="0"/>
              <a:t>Provide easy and timely access to the demographic, socio-economic, and forecasting information needed by Peel departments and agencies and the public</a:t>
            </a:r>
          </a:p>
          <a:p>
            <a:endParaRPr lang="en-CA" sz="2000" dirty="0" smtClean="0"/>
          </a:p>
          <a:p>
            <a:r>
              <a:rPr lang="en-CA" sz="2000" dirty="0" smtClean="0"/>
              <a:t>Provide a coordinated approach to data acquisition in the Region – end duplication and reduce costs</a:t>
            </a:r>
          </a:p>
          <a:p>
            <a:endParaRPr lang="en-CA" sz="2000" dirty="0" smtClean="0"/>
          </a:p>
          <a:p>
            <a:r>
              <a:rPr lang="en-CA" sz="2000" dirty="0" smtClean="0"/>
              <a:t>Provide a single definitive source for data, to end the confusing use of different information for the same phenomena at the Region of Peel</a:t>
            </a:r>
          </a:p>
          <a:p>
            <a:endParaRPr lang="en-CA" sz="2000" dirty="0" smtClean="0"/>
          </a:p>
          <a:p>
            <a:r>
              <a:rPr lang="en-CA" sz="2000" dirty="0" smtClean="0"/>
              <a:t>Provide a forum for the exchange of information and analysis on demographic and socio-economic trends in the Region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Data Products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Ward Profiles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Online data profiles on each of Peel’s wards</a:t>
            </a:r>
          </a:p>
          <a:p>
            <a:endParaRPr lang="en-US" dirty="0" smtClean="0"/>
          </a:p>
          <a:p>
            <a:r>
              <a:rPr lang="en-US" dirty="0" smtClean="0"/>
              <a:t>New version released includes:</a:t>
            </a:r>
          </a:p>
          <a:p>
            <a:pPr lvl="1"/>
            <a:r>
              <a:rPr lang="en-US" dirty="0" smtClean="0"/>
              <a:t>2001 Census Data</a:t>
            </a:r>
          </a:p>
          <a:p>
            <a:pPr lvl="1"/>
            <a:r>
              <a:rPr lang="en-US" dirty="0" smtClean="0"/>
              <a:t>2006 Census Data</a:t>
            </a:r>
          </a:p>
          <a:p>
            <a:pPr lvl="1"/>
            <a:r>
              <a:rPr lang="en-US" dirty="0" smtClean="0"/>
              <a:t>2001-2006 % Change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Contents:</a:t>
            </a:r>
          </a:p>
          <a:p>
            <a:pPr lvl="1"/>
            <a:r>
              <a:rPr lang="en-US" dirty="0" smtClean="0"/>
              <a:t>Demographics</a:t>
            </a:r>
          </a:p>
          <a:p>
            <a:pPr lvl="1"/>
            <a:r>
              <a:rPr lang="en-US" sz="2400" dirty="0" smtClean="0">
                <a:ea typeface="ＭＳ Ｐゴシック" pitchFamily="-107" charset="-128"/>
              </a:rPr>
              <a:t>Language, </a:t>
            </a:r>
            <a:r>
              <a:rPr lang="en-CA" sz="2400" dirty="0" smtClean="0">
                <a:ea typeface="ＭＳ Ｐゴシック" pitchFamily="-107" charset="-128"/>
              </a:rPr>
              <a:t>migration</a:t>
            </a:r>
          </a:p>
          <a:p>
            <a:pPr lvl="1"/>
            <a:r>
              <a:rPr lang="en-CA" sz="2400" dirty="0" smtClean="0">
                <a:ea typeface="ＭＳ Ｐゴシック" pitchFamily="-107" charset="-128"/>
              </a:rPr>
              <a:t>Education, employment and income</a:t>
            </a:r>
          </a:p>
          <a:p>
            <a:pPr lvl="1"/>
            <a:r>
              <a:rPr lang="en-CA" sz="2400" dirty="0" smtClean="0">
                <a:ea typeface="ＭＳ Ｐゴシック" pitchFamily="-107" charset="-128"/>
              </a:rPr>
              <a:t>Housing</a:t>
            </a:r>
          </a:p>
          <a:p>
            <a:pPr lvl="1"/>
            <a:r>
              <a:rPr lang="en-CA" sz="2400" dirty="0" smtClean="0">
                <a:ea typeface="ＭＳ Ｐゴシック" pitchFamily="-107" charset="-128"/>
              </a:rPr>
              <a:t>Transportation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Service Delivery Areas (SDAs)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 smtClean="0"/>
              <a:t>Forthcoming (to be launched October 2009)</a:t>
            </a:r>
          </a:p>
          <a:p>
            <a:endParaRPr lang="en-CA" sz="2800" dirty="0" smtClean="0"/>
          </a:p>
          <a:p>
            <a:r>
              <a:rPr lang="en-CA" sz="2800" dirty="0" smtClean="0"/>
              <a:t>Created to assist service providers across the Region</a:t>
            </a:r>
          </a:p>
          <a:p>
            <a:endParaRPr lang="en-CA" sz="2800" dirty="0" smtClean="0"/>
          </a:p>
          <a:p>
            <a:r>
              <a:rPr lang="en-CA" sz="2800" dirty="0" smtClean="0"/>
              <a:t>They are NOT neighbourhoods or communities</a:t>
            </a:r>
          </a:p>
          <a:p>
            <a:endParaRPr lang="en-CA" sz="2800" dirty="0" smtClean="0"/>
          </a:p>
          <a:p>
            <a:r>
              <a:rPr lang="en-CA" sz="2800" dirty="0" smtClean="0"/>
              <a:t>Created by aggregating dissemination areas</a:t>
            </a:r>
            <a:endParaRPr lang="en-C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SDAs - Process (contd.)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SDA (contd.)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6370"/>
            <a:ext cx="4038600" cy="4709793"/>
          </a:xfrm>
        </p:spPr>
        <p:txBody>
          <a:bodyPr/>
          <a:lstStyle/>
          <a:p>
            <a:r>
              <a:rPr lang="en-CA" dirty="0" smtClean="0"/>
              <a:t>Same data categories as Wards</a:t>
            </a:r>
          </a:p>
          <a:p>
            <a:endParaRPr lang="en-CA" dirty="0" smtClean="0"/>
          </a:p>
          <a:p>
            <a:r>
              <a:rPr lang="en-CA" dirty="0" smtClean="0"/>
              <a:t>Special data categories:</a:t>
            </a:r>
          </a:p>
          <a:p>
            <a:pPr lvl="1"/>
            <a:r>
              <a:rPr lang="en-CA" dirty="0" smtClean="0"/>
              <a:t>Early Years (SB6)</a:t>
            </a:r>
          </a:p>
          <a:p>
            <a:pPr lvl="1"/>
            <a:r>
              <a:rPr lang="en-CA" dirty="0" smtClean="0"/>
              <a:t>Poverty</a:t>
            </a:r>
          </a:p>
          <a:p>
            <a:pPr lvl="1"/>
            <a:r>
              <a:rPr lang="en-CA" dirty="0" smtClean="0"/>
              <a:t>Immigrants</a:t>
            </a:r>
          </a:p>
          <a:p>
            <a:pPr lvl="1"/>
            <a:r>
              <a:rPr lang="en-CA" dirty="0" smtClean="0"/>
              <a:t>Visible Minorities</a:t>
            </a:r>
          </a:p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6370"/>
            <a:ext cx="4038600" cy="4709793"/>
          </a:xfrm>
        </p:spPr>
        <p:txBody>
          <a:bodyPr/>
          <a:lstStyle/>
          <a:p>
            <a:r>
              <a:rPr lang="en-CA" dirty="0" smtClean="0"/>
              <a:t>Online Data Tables</a:t>
            </a:r>
          </a:p>
          <a:p>
            <a:endParaRPr lang="en-CA" dirty="0" smtClean="0"/>
          </a:p>
          <a:p>
            <a:r>
              <a:rPr lang="en-CA" dirty="0" smtClean="0"/>
              <a:t>Online Service Mapping</a:t>
            </a:r>
            <a:r>
              <a:rPr lang="en-CA" sz="2000" dirty="0" smtClean="0"/>
              <a:t> (Regional Atlas)</a:t>
            </a:r>
          </a:p>
          <a:p>
            <a:endParaRPr lang="en-CA" dirty="0" smtClean="0"/>
          </a:p>
          <a:p>
            <a:r>
              <a:rPr lang="en-CA" dirty="0" smtClean="0"/>
              <a:t>Downloadable Fact Sheets</a:t>
            </a:r>
          </a:p>
          <a:p>
            <a:endParaRPr lang="en-CA" dirty="0" smtClean="0"/>
          </a:p>
          <a:p>
            <a:r>
              <a:rPr lang="en-CA" dirty="0" smtClean="0"/>
              <a:t>Identify priority neighbourhoods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Research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Ongoing research with Success by Six Peel</a:t>
            </a:r>
          </a:p>
          <a:p>
            <a:pPr lvl="1"/>
            <a:r>
              <a:rPr lang="en-CA" dirty="0" smtClean="0"/>
              <a:t>Early Years: school readiness, LICO, Visible Minority and Recent Immigrant Status</a:t>
            </a:r>
          </a:p>
          <a:p>
            <a:pPr lvl="1"/>
            <a:r>
              <a:rPr lang="en-CA" dirty="0" smtClean="0"/>
              <a:t>Trying to inform social policy: OEYC and HBHC</a:t>
            </a:r>
          </a:p>
          <a:p>
            <a:endParaRPr lang="en-CA" dirty="0" smtClean="0"/>
          </a:p>
          <a:p>
            <a:r>
              <a:rPr lang="en-CA" dirty="0" smtClean="0"/>
              <a:t>Supporting research on urban form, poverty and cost of social infrastructure (PROPR discussion paper)</a:t>
            </a:r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Calibri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652</Words>
  <Application>Microsoft Office PowerPoint</Application>
  <PresentationFormat>On-screen Show (4:3)</PresentationFormat>
  <Paragraphs>126</Paragraphs>
  <Slides>15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Default Design</vt:lpstr>
      <vt:lpstr>Custom Design</vt:lpstr>
      <vt:lpstr>Poverty: more than just numbers</vt:lpstr>
      <vt:lpstr>Our Vision</vt:lpstr>
      <vt:lpstr>Goals</vt:lpstr>
      <vt:lpstr>Data Products</vt:lpstr>
      <vt:lpstr>Ward Profiles</vt:lpstr>
      <vt:lpstr>Service Delivery Areas (SDAs)</vt:lpstr>
      <vt:lpstr>SDAs - Process (contd.)</vt:lpstr>
      <vt:lpstr>SDA (contd.)</vt:lpstr>
      <vt:lpstr>Research</vt:lpstr>
      <vt:lpstr>Working on Poverty</vt:lpstr>
      <vt:lpstr>Thank you  federico.cartin-arteaga@peelregion.ca</vt:lpstr>
      <vt:lpstr>Diversity in Peel</vt:lpstr>
      <vt:lpstr>Peel Diversity 2006 - Immigrants</vt:lpstr>
      <vt:lpstr>Peel Diversity 2006</vt:lpstr>
      <vt:lpstr>Peel Diversity 2006 - Politics</vt:lpstr>
    </vt:vector>
  </TitlesOfParts>
  <Company>Region of Peel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68045</dc:creator>
  <cp:lastModifiedBy> </cp:lastModifiedBy>
  <cp:revision>16</cp:revision>
  <dcterms:created xsi:type="dcterms:W3CDTF">2009-05-18T23:12:43Z</dcterms:created>
  <dcterms:modified xsi:type="dcterms:W3CDTF">2009-05-19T16:29:09Z</dcterms:modified>
</cp:coreProperties>
</file>